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
  </p:notesMasterIdLst>
  <p:sldIdLst>
    <p:sldId id="259" r:id="rId2"/>
  </p:sldIdLst>
  <p:sldSz cx="32399288" cy="43200638"/>
  <p:notesSz cx="6858000" cy="9144000"/>
  <p:embeddedFontLst>
    <p:embeddedFont>
      <p:font typeface="Calibri" panose="020F0502020204030204" pitchFamily="34" charset="0"/>
      <p:regular r:id="rId4"/>
      <p:bold r:id="rId5"/>
      <p:italic r:id="rId6"/>
      <p:boldItalic r:id="rId7"/>
    </p:embeddedFont>
    <p:embeddedFont>
      <p:font typeface="Calibri Light" panose="020F0302020204030204" pitchFamily="34" charset="0"/>
      <p:regular r:id="rId8"/>
      <p:italic r:id="rId9"/>
    </p:embeddedFont>
    <p:embeddedFont>
      <p:font typeface="Verdana" panose="020B0604030504040204" pitchFamily="34" charset="0"/>
      <p:regular r:id="rId10"/>
      <p:bold r:id="rId11"/>
      <p:italic r:id="rId12"/>
      <p:boldItalic r:id="rId13"/>
    </p:embeddedFont>
  </p:embeddedFontLst>
  <p:defaultTextStyle>
    <a:defPPr>
      <a:defRPr lang="en-US"/>
    </a:defPPr>
    <a:lvl1pPr algn="l" defTabSz="3627438" rtl="0" eaLnBrk="0" fontAlgn="base" hangingPunct="0">
      <a:spcBef>
        <a:spcPct val="0"/>
      </a:spcBef>
      <a:spcAft>
        <a:spcPct val="0"/>
      </a:spcAft>
      <a:defRPr sz="7100" kern="1200">
        <a:solidFill>
          <a:schemeClr val="tx1"/>
        </a:solidFill>
        <a:latin typeface="Calibri" panose="020F0502020204030204" pitchFamily="34" charset="0"/>
        <a:ea typeface="+mn-ea"/>
        <a:cs typeface="+mn-cs"/>
      </a:defRPr>
    </a:lvl1pPr>
    <a:lvl2pPr marL="1812925" indent="-1355725" algn="l" defTabSz="3627438" rtl="0" eaLnBrk="0" fontAlgn="base" hangingPunct="0">
      <a:spcBef>
        <a:spcPct val="0"/>
      </a:spcBef>
      <a:spcAft>
        <a:spcPct val="0"/>
      </a:spcAft>
      <a:defRPr sz="7100" kern="1200">
        <a:solidFill>
          <a:schemeClr val="tx1"/>
        </a:solidFill>
        <a:latin typeface="Calibri" panose="020F0502020204030204" pitchFamily="34" charset="0"/>
        <a:ea typeface="+mn-ea"/>
        <a:cs typeface="+mn-cs"/>
      </a:defRPr>
    </a:lvl2pPr>
    <a:lvl3pPr marL="3627438" indent="-2713038" algn="l" defTabSz="3627438" rtl="0" eaLnBrk="0" fontAlgn="base" hangingPunct="0">
      <a:spcBef>
        <a:spcPct val="0"/>
      </a:spcBef>
      <a:spcAft>
        <a:spcPct val="0"/>
      </a:spcAft>
      <a:defRPr sz="7100" kern="1200">
        <a:solidFill>
          <a:schemeClr val="tx1"/>
        </a:solidFill>
        <a:latin typeface="Calibri" panose="020F0502020204030204" pitchFamily="34" charset="0"/>
        <a:ea typeface="+mn-ea"/>
        <a:cs typeface="+mn-cs"/>
      </a:defRPr>
    </a:lvl3pPr>
    <a:lvl4pPr marL="5441950" indent="-4070350" algn="l" defTabSz="3627438" rtl="0" eaLnBrk="0" fontAlgn="base" hangingPunct="0">
      <a:spcBef>
        <a:spcPct val="0"/>
      </a:spcBef>
      <a:spcAft>
        <a:spcPct val="0"/>
      </a:spcAft>
      <a:defRPr sz="7100" kern="1200">
        <a:solidFill>
          <a:schemeClr val="tx1"/>
        </a:solidFill>
        <a:latin typeface="Calibri" panose="020F0502020204030204" pitchFamily="34" charset="0"/>
        <a:ea typeface="+mn-ea"/>
        <a:cs typeface="+mn-cs"/>
      </a:defRPr>
    </a:lvl4pPr>
    <a:lvl5pPr marL="7256463" indent="-5427663" algn="l" defTabSz="3627438" rtl="0" eaLnBrk="0" fontAlgn="base" hangingPunct="0">
      <a:spcBef>
        <a:spcPct val="0"/>
      </a:spcBef>
      <a:spcAft>
        <a:spcPct val="0"/>
      </a:spcAft>
      <a:defRPr sz="7100" kern="1200">
        <a:solidFill>
          <a:schemeClr val="tx1"/>
        </a:solidFill>
        <a:latin typeface="Calibri" panose="020F0502020204030204" pitchFamily="34" charset="0"/>
        <a:ea typeface="+mn-ea"/>
        <a:cs typeface="+mn-cs"/>
      </a:defRPr>
    </a:lvl5pPr>
    <a:lvl6pPr marL="2286000" algn="l" defTabSz="914400" rtl="0" eaLnBrk="1" latinLnBrk="0" hangingPunct="1">
      <a:defRPr sz="7100" kern="1200">
        <a:solidFill>
          <a:schemeClr val="tx1"/>
        </a:solidFill>
        <a:latin typeface="Calibri" panose="020F0502020204030204" pitchFamily="34" charset="0"/>
        <a:ea typeface="+mn-ea"/>
        <a:cs typeface="+mn-cs"/>
      </a:defRPr>
    </a:lvl6pPr>
    <a:lvl7pPr marL="2743200" algn="l" defTabSz="914400" rtl="0" eaLnBrk="1" latinLnBrk="0" hangingPunct="1">
      <a:defRPr sz="7100" kern="1200">
        <a:solidFill>
          <a:schemeClr val="tx1"/>
        </a:solidFill>
        <a:latin typeface="Calibri" panose="020F0502020204030204" pitchFamily="34" charset="0"/>
        <a:ea typeface="+mn-ea"/>
        <a:cs typeface="+mn-cs"/>
      </a:defRPr>
    </a:lvl7pPr>
    <a:lvl8pPr marL="3200400" algn="l" defTabSz="914400" rtl="0" eaLnBrk="1" latinLnBrk="0" hangingPunct="1">
      <a:defRPr sz="7100" kern="1200">
        <a:solidFill>
          <a:schemeClr val="tx1"/>
        </a:solidFill>
        <a:latin typeface="Calibri" panose="020F0502020204030204" pitchFamily="34" charset="0"/>
        <a:ea typeface="+mn-ea"/>
        <a:cs typeface="+mn-cs"/>
      </a:defRPr>
    </a:lvl8pPr>
    <a:lvl9pPr marL="3657600" algn="l" defTabSz="914400" rtl="0" eaLnBrk="1" latinLnBrk="0" hangingPunct="1">
      <a:defRPr sz="71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3606">
          <p15:clr>
            <a:srgbClr val="A4A3A4"/>
          </p15:clr>
        </p15:guide>
        <p15:guide id="2" pos="102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94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2"/>
    <p:restoredTop sz="94674"/>
  </p:normalViewPr>
  <p:slideViewPr>
    <p:cSldViewPr snapToGrid="0" snapToObjects="1">
      <p:cViewPr varScale="1">
        <p:scale>
          <a:sx n="17" d="100"/>
          <a:sy n="17" d="100"/>
        </p:scale>
        <p:origin x="1518" y="78"/>
      </p:cViewPr>
      <p:guideLst>
        <p:guide orient="horz" pos="13606"/>
        <p:guide pos="10204"/>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4B757B-D5ED-1281-E870-58EFB5962C9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defTabSz="3628796"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789A3B83-9441-8738-2FB4-96F393C68062}"/>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defTabSz="3628796" eaLnBrk="1" fontAlgn="auto" hangingPunct="1">
              <a:spcBef>
                <a:spcPts val="0"/>
              </a:spcBef>
              <a:spcAft>
                <a:spcPts val="0"/>
              </a:spcAft>
              <a:defRPr sz="1200" smtClean="0">
                <a:latin typeface="+mn-lt"/>
              </a:defRPr>
            </a:lvl1pPr>
          </a:lstStyle>
          <a:p>
            <a:pPr>
              <a:defRPr/>
            </a:pPr>
            <a:fld id="{2314E238-7701-4298-BBA6-B5D3CA16DAED}" type="datetimeFigureOut">
              <a:rPr lang="en-US"/>
              <a:pPr>
                <a:defRPr/>
              </a:pPr>
              <a:t>10/31/2023</a:t>
            </a:fld>
            <a:endParaRPr lang="en-US"/>
          </a:p>
        </p:txBody>
      </p:sp>
      <p:sp>
        <p:nvSpPr>
          <p:cNvPr id="4" name="Slide Image Placeholder 3">
            <a:extLst>
              <a:ext uri="{FF2B5EF4-FFF2-40B4-BE49-F238E27FC236}">
                <a16:creationId xmlns:a16="http://schemas.microsoft.com/office/drawing/2014/main" id="{53B51F68-387A-9BFD-29AA-8E614CE48B5F}"/>
              </a:ext>
            </a:extLst>
          </p:cNvPr>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955795A-1076-68D9-CDDC-40D7A4C5851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1182B4B-EC4E-0B89-3276-2459F33B1A6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3628796"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F414738A-31C2-113F-6CD5-3E1D84CD18F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3628796" eaLnBrk="1" fontAlgn="auto" hangingPunct="1">
              <a:spcBef>
                <a:spcPts val="0"/>
              </a:spcBef>
              <a:spcAft>
                <a:spcPts val="0"/>
              </a:spcAft>
              <a:defRPr sz="1200" smtClean="0">
                <a:latin typeface="+mn-lt"/>
              </a:defRPr>
            </a:lvl1pPr>
          </a:lstStyle>
          <a:p>
            <a:pPr>
              <a:defRPr/>
            </a:pPr>
            <a:fld id="{0221A8DF-C8A9-47A2-A832-0F0B851E6F2C}" type="slidenum">
              <a:rPr lang="en-US"/>
              <a:pPr>
                <a:defRPr/>
              </a:pPr>
              <a:t>‹nº›</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58F1A2B-1A87-3ADE-2611-70AD1FCE15B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9EA230E-FDF7-E2F7-E0F9-79E9C1AB23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4100" name="Slide Number Placeholder 3">
            <a:extLst>
              <a:ext uri="{FF2B5EF4-FFF2-40B4-BE49-F238E27FC236}">
                <a16:creationId xmlns:a16="http://schemas.microsoft.com/office/drawing/2014/main" id="{6082E4FA-AD8F-9797-CA04-F0FC3A9643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7100">
                <a:solidFill>
                  <a:schemeClr val="tx1"/>
                </a:solidFill>
                <a:latin typeface="Calibri" panose="020F0502020204030204" pitchFamily="34" charset="0"/>
              </a:defRPr>
            </a:lvl1pPr>
            <a:lvl2pPr marL="742950" indent="-285750">
              <a:defRPr sz="7100">
                <a:solidFill>
                  <a:schemeClr val="tx1"/>
                </a:solidFill>
                <a:latin typeface="Calibri" panose="020F0502020204030204" pitchFamily="34" charset="0"/>
              </a:defRPr>
            </a:lvl2pPr>
            <a:lvl3pPr marL="1143000" indent="-228600">
              <a:defRPr sz="7100">
                <a:solidFill>
                  <a:schemeClr val="tx1"/>
                </a:solidFill>
                <a:latin typeface="Calibri" panose="020F0502020204030204" pitchFamily="34" charset="0"/>
              </a:defRPr>
            </a:lvl3pPr>
            <a:lvl4pPr marL="1600200" indent="-228600">
              <a:defRPr sz="7100">
                <a:solidFill>
                  <a:schemeClr val="tx1"/>
                </a:solidFill>
                <a:latin typeface="Calibri" panose="020F0502020204030204" pitchFamily="34" charset="0"/>
              </a:defRPr>
            </a:lvl4pPr>
            <a:lvl5pPr marL="2057400" indent="-228600">
              <a:defRPr sz="7100">
                <a:solidFill>
                  <a:schemeClr val="tx1"/>
                </a:solidFill>
                <a:latin typeface="Calibri" panose="020F0502020204030204" pitchFamily="34" charset="0"/>
              </a:defRPr>
            </a:lvl5pPr>
            <a:lvl6pPr marL="2514600" indent="-228600" defTabSz="3627438" fontAlgn="base">
              <a:spcBef>
                <a:spcPct val="0"/>
              </a:spcBef>
              <a:spcAft>
                <a:spcPct val="0"/>
              </a:spcAft>
              <a:defRPr sz="7100">
                <a:solidFill>
                  <a:schemeClr val="tx1"/>
                </a:solidFill>
                <a:latin typeface="Calibri" panose="020F0502020204030204" pitchFamily="34" charset="0"/>
              </a:defRPr>
            </a:lvl6pPr>
            <a:lvl7pPr marL="2971800" indent="-228600" defTabSz="3627438" fontAlgn="base">
              <a:spcBef>
                <a:spcPct val="0"/>
              </a:spcBef>
              <a:spcAft>
                <a:spcPct val="0"/>
              </a:spcAft>
              <a:defRPr sz="7100">
                <a:solidFill>
                  <a:schemeClr val="tx1"/>
                </a:solidFill>
                <a:latin typeface="Calibri" panose="020F0502020204030204" pitchFamily="34" charset="0"/>
              </a:defRPr>
            </a:lvl7pPr>
            <a:lvl8pPr marL="3429000" indent="-228600" defTabSz="3627438" fontAlgn="base">
              <a:spcBef>
                <a:spcPct val="0"/>
              </a:spcBef>
              <a:spcAft>
                <a:spcPct val="0"/>
              </a:spcAft>
              <a:defRPr sz="7100">
                <a:solidFill>
                  <a:schemeClr val="tx1"/>
                </a:solidFill>
                <a:latin typeface="Calibri" panose="020F0502020204030204" pitchFamily="34" charset="0"/>
              </a:defRPr>
            </a:lvl8pPr>
            <a:lvl9pPr marL="3886200" indent="-228600" defTabSz="3627438" fontAlgn="base">
              <a:spcBef>
                <a:spcPct val="0"/>
              </a:spcBef>
              <a:spcAft>
                <a:spcPct val="0"/>
              </a:spcAft>
              <a:defRPr sz="7100">
                <a:solidFill>
                  <a:schemeClr val="tx1"/>
                </a:solidFill>
                <a:latin typeface="Calibri" panose="020F0502020204030204" pitchFamily="34" charset="0"/>
              </a:defRPr>
            </a:lvl9pPr>
          </a:lstStyle>
          <a:p>
            <a:pPr defTabSz="3627438" fontAlgn="base">
              <a:spcBef>
                <a:spcPct val="0"/>
              </a:spcBef>
              <a:spcAft>
                <a:spcPct val="0"/>
              </a:spcAft>
            </a:pPr>
            <a:fld id="{D04C16E0-C063-4936-A17C-2EC1972AF76F}" type="slidenum">
              <a:rPr lang="en-US" altLang="fr-FR" sz="1200"/>
              <a:pPr defTabSz="3627438" fontAlgn="base">
                <a:spcBef>
                  <a:spcPct val="0"/>
                </a:spcBef>
                <a:spcAft>
                  <a:spcPct val="0"/>
                </a:spcAft>
              </a:pPr>
              <a:t>1</a:t>
            </a:fld>
            <a:endParaRPr lang="en-US" altLang="fr-F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070108"/>
            <a:ext cx="27539395" cy="15040222"/>
          </a:xfrm>
        </p:spPr>
        <p:txBody>
          <a:bodyPr anchor="b"/>
          <a:lstStyle>
            <a:lvl1pPr algn="ctr">
              <a:defRPr sz="21259"/>
            </a:lvl1pPr>
          </a:lstStyle>
          <a:p>
            <a:r>
              <a:rPr lang="en-US"/>
              <a:t>Click to edit Master title style</a:t>
            </a:r>
            <a:endParaRPr lang="en-US" dirty="0"/>
          </a:p>
        </p:txBody>
      </p:sp>
      <p:sp>
        <p:nvSpPr>
          <p:cNvPr id="3" name="Subtitle 2"/>
          <p:cNvSpPr>
            <a:spLocks noGrp="1"/>
          </p:cNvSpPr>
          <p:nvPr>
            <p:ph type="subTitle" idx="1"/>
          </p:nvPr>
        </p:nvSpPr>
        <p:spPr>
          <a:xfrm>
            <a:off x="4049911" y="22690338"/>
            <a:ext cx="24299466" cy="10430151"/>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E887ACD-9FE6-A60B-06CF-C1F38E9679B8}"/>
              </a:ext>
            </a:extLst>
          </p:cNvPr>
          <p:cNvSpPr>
            <a:spLocks noGrp="1"/>
          </p:cNvSpPr>
          <p:nvPr>
            <p:ph type="dt" sz="half" idx="10"/>
          </p:nvPr>
        </p:nvSpPr>
        <p:spPr/>
        <p:txBody>
          <a:bodyPr/>
          <a:lstStyle>
            <a:lvl1pPr>
              <a:defRPr/>
            </a:lvl1pPr>
          </a:lstStyle>
          <a:p>
            <a:pPr>
              <a:defRPr/>
            </a:pPr>
            <a:fld id="{EBD15BD0-3660-4DCD-B803-7BE616131339}" type="datetimeFigureOut">
              <a:rPr lang="en-US"/>
              <a:pPr>
                <a:defRPr/>
              </a:pPr>
              <a:t>10/31/2023</a:t>
            </a:fld>
            <a:endParaRPr lang="en-US"/>
          </a:p>
        </p:txBody>
      </p:sp>
      <p:sp>
        <p:nvSpPr>
          <p:cNvPr id="5" name="Footer Placeholder 4">
            <a:extLst>
              <a:ext uri="{FF2B5EF4-FFF2-40B4-BE49-F238E27FC236}">
                <a16:creationId xmlns:a16="http://schemas.microsoft.com/office/drawing/2014/main" id="{33AE4C61-7393-6787-261B-AF77779700D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4A9A540-7A83-2E4F-B505-0E636BE23AC6}"/>
              </a:ext>
            </a:extLst>
          </p:cNvPr>
          <p:cNvSpPr>
            <a:spLocks noGrp="1"/>
          </p:cNvSpPr>
          <p:nvPr>
            <p:ph type="sldNum" sz="quarter" idx="12"/>
          </p:nvPr>
        </p:nvSpPr>
        <p:spPr/>
        <p:txBody>
          <a:bodyPr/>
          <a:lstStyle>
            <a:lvl1pPr>
              <a:defRPr/>
            </a:lvl1pPr>
          </a:lstStyle>
          <a:p>
            <a:pPr>
              <a:defRPr/>
            </a:pPr>
            <a:fld id="{A8C0B5C2-4B90-4EBE-9C73-88C506D63EDE}" type="slidenum">
              <a:rPr lang="en-US"/>
              <a:pPr>
                <a:defRPr/>
              </a:pPr>
              <a:t>‹nº›</a:t>
            </a:fld>
            <a:endParaRPr lang="en-US"/>
          </a:p>
        </p:txBody>
      </p:sp>
    </p:spTree>
    <p:extLst>
      <p:ext uri="{BB962C8B-B14F-4D97-AF65-F5344CB8AC3E}">
        <p14:creationId xmlns:p14="http://schemas.microsoft.com/office/powerpoint/2010/main" val="258583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E25A2B2-9D6B-72B6-9196-C7B6D4F6685D}"/>
              </a:ext>
            </a:extLst>
          </p:cNvPr>
          <p:cNvSpPr>
            <a:spLocks noGrp="1"/>
          </p:cNvSpPr>
          <p:nvPr>
            <p:ph type="dt" sz="half" idx="10"/>
          </p:nvPr>
        </p:nvSpPr>
        <p:spPr/>
        <p:txBody>
          <a:bodyPr/>
          <a:lstStyle>
            <a:lvl1pPr>
              <a:defRPr/>
            </a:lvl1pPr>
          </a:lstStyle>
          <a:p>
            <a:pPr>
              <a:defRPr/>
            </a:pPr>
            <a:fld id="{477DBB14-3163-455F-BFC5-889BB3B33B10}" type="datetimeFigureOut">
              <a:rPr lang="en-US"/>
              <a:pPr>
                <a:defRPr/>
              </a:pPr>
              <a:t>10/31/2023</a:t>
            </a:fld>
            <a:endParaRPr lang="en-US"/>
          </a:p>
        </p:txBody>
      </p:sp>
      <p:sp>
        <p:nvSpPr>
          <p:cNvPr id="5" name="Footer Placeholder 4">
            <a:extLst>
              <a:ext uri="{FF2B5EF4-FFF2-40B4-BE49-F238E27FC236}">
                <a16:creationId xmlns:a16="http://schemas.microsoft.com/office/drawing/2014/main" id="{01E98E89-B1C6-B932-E1B3-524648745EF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44D9FDF-B457-326B-4190-61458F4B7747}"/>
              </a:ext>
            </a:extLst>
          </p:cNvPr>
          <p:cNvSpPr>
            <a:spLocks noGrp="1"/>
          </p:cNvSpPr>
          <p:nvPr>
            <p:ph type="sldNum" sz="quarter" idx="12"/>
          </p:nvPr>
        </p:nvSpPr>
        <p:spPr/>
        <p:txBody>
          <a:bodyPr/>
          <a:lstStyle>
            <a:lvl1pPr>
              <a:defRPr/>
            </a:lvl1pPr>
          </a:lstStyle>
          <a:p>
            <a:pPr>
              <a:defRPr/>
            </a:pPr>
            <a:fld id="{CCF4819F-3FA4-479F-89B3-F1455D4E77D2}" type="slidenum">
              <a:rPr lang="en-US"/>
              <a:pPr>
                <a:defRPr/>
              </a:pPr>
              <a:t>‹nº›</a:t>
            </a:fld>
            <a:endParaRPr lang="en-US"/>
          </a:p>
        </p:txBody>
      </p:sp>
    </p:spTree>
    <p:extLst>
      <p:ext uri="{BB962C8B-B14F-4D97-AF65-F5344CB8AC3E}">
        <p14:creationId xmlns:p14="http://schemas.microsoft.com/office/powerpoint/2010/main" val="328208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00034"/>
            <a:ext cx="6986096" cy="366105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3" y="2300034"/>
            <a:ext cx="20553298" cy="366105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399855E-0124-114A-0D52-A642D3C42AEF}"/>
              </a:ext>
            </a:extLst>
          </p:cNvPr>
          <p:cNvSpPr>
            <a:spLocks noGrp="1"/>
          </p:cNvSpPr>
          <p:nvPr>
            <p:ph type="dt" sz="half" idx="10"/>
          </p:nvPr>
        </p:nvSpPr>
        <p:spPr/>
        <p:txBody>
          <a:bodyPr/>
          <a:lstStyle>
            <a:lvl1pPr>
              <a:defRPr/>
            </a:lvl1pPr>
          </a:lstStyle>
          <a:p>
            <a:pPr>
              <a:defRPr/>
            </a:pPr>
            <a:fld id="{E6299430-4999-402C-84C2-85080EEFDF5D}" type="datetimeFigureOut">
              <a:rPr lang="en-US"/>
              <a:pPr>
                <a:defRPr/>
              </a:pPr>
              <a:t>10/31/2023</a:t>
            </a:fld>
            <a:endParaRPr lang="en-US"/>
          </a:p>
        </p:txBody>
      </p:sp>
      <p:sp>
        <p:nvSpPr>
          <p:cNvPr id="5" name="Footer Placeholder 4">
            <a:extLst>
              <a:ext uri="{FF2B5EF4-FFF2-40B4-BE49-F238E27FC236}">
                <a16:creationId xmlns:a16="http://schemas.microsoft.com/office/drawing/2014/main" id="{5E2323AC-6D98-E5FC-557D-6A999CF7856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D57F716-97D3-34FA-CC65-BBB2B2F68F3E}"/>
              </a:ext>
            </a:extLst>
          </p:cNvPr>
          <p:cNvSpPr>
            <a:spLocks noGrp="1"/>
          </p:cNvSpPr>
          <p:nvPr>
            <p:ph type="sldNum" sz="quarter" idx="12"/>
          </p:nvPr>
        </p:nvSpPr>
        <p:spPr/>
        <p:txBody>
          <a:bodyPr/>
          <a:lstStyle>
            <a:lvl1pPr>
              <a:defRPr/>
            </a:lvl1pPr>
          </a:lstStyle>
          <a:p>
            <a:pPr>
              <a:defRPr/>
            </a:pPr>
            <a:fld id="{145B19C0-6376-47C1-BC63-00BD44FC6535}" type="slidenum">
              <a:rPr lang="en-US"/>
              <a:pPr>
                <a:defRPr/>
              </a:pPr>
              <a:t>‹nº›</a:t>
            </a:fld>
            <a:endParaRPr lang="en-US"/>
          </a:p>
        </p:txBody>
      </p:sp>
    </p:spTree>
    <p:extLst>
      <p:ext uri="{BB962C8B-B14F-4D97-AF65-F5344CB8AC3E}">
        <p14:creationId xmlns:p14="http://schemas.microsoft.com/office/powerpoint/2010/main" val="2730639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4CD6972-722C-7000-37CF-2322604C1B78}"/>
              </a:ext>
            </a:extLst>
          </p:cNvPr>
          <p:cNvSpPr>
            <a:spLocks noGrp="1"/>
          </p:cNvSpPr>
          <p:nvPr>
            <p:ph type="dt" sz="half" idx="10"/>
          </p:nvPr>
        </p:nvSpPr>
        <p:spPr/>
        <p:txBody>
          <a:bodyPr/>
          <a:lstStyle>
            <a:lvl1pPr>
              <a:defRPr/>
            </a:lvl1pPr>
          </a:lstStyle>
          <a:p>
            <a:pPr>
              <a:defRPr/>
            </a:pPr>
            <a:fld id="{49C8062D-5196-412F-99CF-2B2D41FCEA68}" type="datetimeFigureOut">
              <a:rPr lang="en-US"/>
              <a:pPr>
                <a:defRPr/>
              </a:pPr>
              <a:t>10/31/2023</a:t>
            </a:fld>
            <a:endParaRPr lang="en-US"/>
          </a:p>
        </p:txBody>
      </p:sp>
      <p:sp>
        <p:nvSpPr>
          <p:cNvPr id="5" name="Footer Placeholder 4">
            <a:extLst>
              <a:ext uri="{FF2B5EF4-FFF2-40B4-BE49-F238E27FC236}">
                <a16:creationId xmlns:a16="http://schemas.microsoft.com/office/drawing/2014/main" id="{70E94435-299C-B6AA-8EC4-5305C7736FA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CAAB59A-9775-82B0-6ACE-16AD0ED363F9}"/>
              </a:ext>
            </a:extLst>
          </p:cNvPr>
          <p:cNvSpPr>
            <a:spLocks noGrp="1"/>
          </p:cNvSpPr>
          <p:nvPr>
            <p:ph type="sldNum" sz="quarter" idx="12"/>
          </p:nvPr>
        </p:nvSpPr>
        <p:spPr/>
        <p:txBody>
          <a:bodyPr/>
          <a:lstStyle>
            <a:lvl1pPr>
              <a:defRPr/>
            </a:lvl1pPr>
          </a:lstStyle>
          <a:p>
            <a:pPr>
              <a:defRPr/>
            </a:pPr>
            <a:fld id="{1E093C5C-8764-45D0-BF47-720BA892E371}" type="slidenum">
              <a:rPr lang="en-US"/>
              <a:pPr>
                <a:defRPr/>
              </a:pPr>
              <a:t>‹nº›</a:t>
            </a:fld>
            <a:endParaRPr lang="en-US"/>
          </a:p>
        </p:txBody>
      </p:sp>
    </p:spTree>
    <p:extLst>
      <p:ext uri="{BB962C8B-B14F-4D97-AF65-F5344CB8AC3E}">
        <p14:creationId xmlns:p14="http://schemas.microsoft.com/office/powerpoint/2010/main" val="594841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0172"/>
            <a:ext cx="27944386" cy="17970262"/>
          </a:xfrm>
        </p:spPr>
        <p:txBody>
          <a:bodyPr anchor="b"/>
          <a:lstStyle>
            <a:lvl1pPr>
              <a:defRPr sz="21259"/>
            </a:lvl1pPr>
          </a:lstStyle>
          <a:p>
            <a:r>
              <a:rPr lang="en-US"/>
              <a:t>Click to edit Master title style</a:t>
            </a:r>
            <a:endParaRPr lang="en-US" dirty="0"/>
          </a:p>
        </p:txBody>
      </p:sp>
      <p:sp>
        <p:nvSpPr>
          <p:cNvPr id="3" name="Text Placeholder 2"/>
          <p:cNvSpPr>
            <a:spLocks noGrp="1"/>
          </p:cNvSpPr>
          <p:nvPr>
            <p:ph type="body" idx="1"/>
          </p:nvPr>
        </p:nvSpPr>
        <p:spPr>
          <a:xfrm>
            <a:off x="2210578" y="28910440"/>
            <a:ext cx="27944386" cy="9450136"/>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AD36AB-52D1-D59D-BDB5-C903CF5DD333}"/>
              </a:ext>
            </a:extLst>
          </p:cNvPr>
          <p:cNvSpPr>
            <a:spLocks noGrp="1"/>
          </p:cNvSpPr>
          <p:nvPr>
            <p:ph type="dt" sz="half" idx="10"/>
          </p:nvPr>
        </p:nvSpPr>
        <p:spPr/>
        <p:txBody>
          <a:bodyPr/>
          <a:lstStyle>
            <a:lvl1pPr>
              <a:defRPr/>
            </a:lvl1pPr>
          </a:lstStyle>
          <a:p>
            <a:pPr>
              <a:defRPr/>
            </a:pPr>
            <a:fld id="{66BF76ED-58B0-49CB-B2DC-0CF296AFD433}" type="datetimeFigureOut">
              <a:rPr lang="en-US"/>
              <a:pPr>
                <a:defRPr/>
              </a:pPr>
              <a:t>10/31/2023</a:t>
            </a:fld>
            <a:endParaRPr lang="en-US"/>
          </a:p>
        </p:txBody>
      </p:sp>
      <p:sp>
        <p:nvSpPr>
          <p:cNvPr id="5" name="Footer Placeholder 4">
            <a:extLst>
              <a:ext uri="{FF2B5EF4-FFF2-40B4-BE49-F238E27FC236}">
                <a16:creationId xmlns:a16="http://schemas.microsoft.com/office/drawing/2014/main" id="{D9D204E0-60B0-426C-EDA6-4D59605DB49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27A5F14-0D7B-C387-ED7C-E38AF45E955B}"/>
              </a:ext>
            </a:extLst>
          </p:cNvPr>
          <p:cNvSpPr>
            <a:spLocks noGrp="1"/>
          </p:cNvSpPr>
          <p:nvPr>
            <p:ph type="sldNum" sz="quarter" idx="12"/>
          </p:nvPr>
        </p:nvSpPr>
        <p:spPr/>
        <p:txBody>
          <a:bodyPr/>
          <a:lstStyle>
            <a:lvl1pPr>
              <a:defRPr/>
            </a:lvl1pPr>
          </a:lstStyle>
          <a:p>
            <a:pPr>
              <a:defRPr/>
            </a:pPr>
            <a:fld id="{6271500D-42A9-41B3-BD62-2A3B83CB26FF}" type="slidenum">
              <a:rPr lang="en-US"/>
              <a:pPr>
                <a:defRPr/>
              </a:pPr>
              <a:t>‹nº›</a:t>
            </a:fld>
            <a:endParaRPr lang="en-US"/>
          </a:p>
        </p:txBody>
      </p:sp>
    </p:spTree>
    <p:extLst>
      <p:ext uri="{BB962C8B-B14F-4D97-AF65-F5344CB8AC3E}">
        <p14:creationId xmlns:p14="http://schemas.microsoft.com/office/powerpoint/2010/main" val="3943642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1" y="11500170"/>
            <a:ext cx="13769697" cy="27410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0" y="11500170"/>
            <a:ext cx="13769697" cy="27410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338E1D88-3E2A-D472-A7BE-5FEE53AA0C5C}"/>
              </a:ext>
            </a:extLst>
          </p:cNvPr>
          <p:cNvSpPr>
            <a:spLocks noGrp="1"/>
          </p:cNvSpPr>
          <p:nvPr>
            <p:ph type="dt" sz="half" idx="10"/>
          </p:nvPr>
        </p:nvSpPr>
        <p:spPr/>
        <p:txBody>
          <a:bodyPr/>
          <a:lstStyle>
            <a:lvl1pPr>
              <a:defRPr/>
            </a:lvl1pPr>
          </a:lstStyle>
          <a:p>
            <a:pPr>
              <a:defRPr/>
            </a:pPr>
            <a:fld id="{F8207145-DA7D-4617-A578-DB052130C97E}" type="datetimeFigureOut">
              <a:rPr lang="en-US"/>
              <a:pPr>
                <a:defRPr/>
              </a:pPr>
              <a:t>10/31/2023</a:t>
            </a:fld>
            <a:endParaRPr lang="en-US"/>
          </a:p>
        </p:txBody>
      </p:sp>
      <p:sp>
        <p:nvSpPr>
          <p:cNvPr id="6" name="Footer Placeholder 4">
            <a:extLst>
              <a:ext uri="{FF2B5EF4-FFF2-40B4-BE49-F238E27FC236}">
                <a16:creationId xmlns:a16="http://schemas.microsoft.com/office/drawing/2014/main" id="{F7E68B81-B42B-7C84-5BD8-642DA645666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5E12630-F240-0B63-33D6-A2C91EB8E707}"/>
              </a:ext>
            </a:extLst>
          </p:cNvPr>
          <p:cNvSpPr>
            <a:spLocks noGrp="1"/>
          </p:cNvSpPr>
          <p:nvPr>
            <p:ph type="sldNum" sz="quarter" idx="12"/>
          </p:nvPr>
        </p:nvSpPr>
        <p:spPr/>
        <p:txBody>
          <a:bodyPr/>
          <a:lstStyle>
            <a:lvl1pPr>
              <a:defRPr/>
            </a:lvl1pPr>
          </a:lstStyle>
          <a:p>
            <a:pPr>
              <a:defRPr/>
            </a:pPr>
            <a:fld id="{0623B5D9-4741-4830-A94A-8A643262E374}" type="slidenum">
              <a:rPr lang="en-US"/>
              <a:pPr>
                <a:defRPr/>
              </a:pPr>
              <a:t>‹nº›</a:t>
            </a:fld>
            <a:endParaRPr lang="en-US"/>
          </a:p>
        </p:txBody>
      </p:sp>
    </p:spTree>
    <p:extLst>
      <p:ext uri="{BB962C8B-B14F-4D97-AF65-F5344CB8AC3E}">
        <p14:creationId xmlns:p14="http://schemas.microsoft.com/office/powerpoint/2010/main" val="3454086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044"/>
            <a:ext cx="27944386" cy="8350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10590160"/>
            <a:ext cx="13706415"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4" name="Content Placeholder 3"/>
          <p:cNvSpPr>
            <a:spLocks noGrp="1"/>
          </p:cNvSpPr>
          <p:nvPr>
            <p:ph sz="half" idx="2"/>
          </p:nvPr>
        </p:nvSpPr>
        <p:spPr>
          <a:xfrm>
            <a:off x="2231675" y="15780233"/>
            <a:ext cx="13706415" cy="23210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2" y="10590160"/>
            <a:ext cx="13773917"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6" name="Content Placeholder 5"/>
          <p:cNvSpPr>
            <a:spLocks noGrp="1"/>
          </p:cNvSpPr>
          <p:nvPr>
            <p:ph sz="quarter" idx="4"/>
          </p:nvPr>
        </p:nvSpPr>
        <p:spPr>
          <a:xfrm>
            <a:off x="16402142" y="15780233"/>
            <a:ext cx="13773917" cy="23210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A86D380E-7AD7-51BF-8B34-6F504343ACC6}"/>
              </a:ext>
            </a:extLst>
          </p:cNvPr>
          <p:cNvSpPr>
            <a:spLocks noGrp="1"/>
          </p:cNvSpPr>
          <p:nvPr>
            <p:ph type="dt" sz="half" idx="10"/>
          </p:nvPr>
        </p:nvSpPr>
        <p:spPr/>
        <p:txBody>
          <a:bodyPr/>
          <a:lstStyle>
            <a:lvl1pPr>
              <a:defRPr/>
            </a:lvl1pPr>
          </a:lstStyle>
          <a:p>
            <a:pPr>
              <a:defRPr/>
            </a:pPr>
            <a:fld id="{C2451989-873A-4A36-A4A2-C0E513068FF9}" type="datetimeFigureOut">
              <a:rPr lang="en-US"/>
              <a:pPr>
                <a:defRPr/>
              </a:pPr>
              <a:t>10/31/2023</a:t>
            </a:fld>
            <a:endParaRPr lang="en-US"/>
          </a:p>
        </p:txBody>
      </p:sp>
      <p:sp>
        <p:nvSpPr>
          <p:cNvPr id="8" name="Footer Placeholder 4">
            <a:extLst>
              <a:ext uri="{FF2B5EF4-FFF2-40B4-BE49-F238E27FC236}">
                <a16:creationId xmlns:a16="http://schemas.microsoft.com/office/drawing/2014/main" id="{B9527944-6891-5920-8D3A-89078CA80AB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DB564BD-F776-7932-594F-C8EAC224BD38}"/>
              </a:ext>
            </a:extLst>
          </p:cNvPr>
          <p:cNvSpPr>
            <a:spLocks noGrp="1"/>
          </p:cNvSpPr>
          <p:nvPr>
            <p:ph type="sldNum" sz="quarter" idx="12"/>
          </p:nvPr>
        </p:nvSpPr>
        <p:spPr/>
        <p:txBody>
          <a:bodyPr/>
          <a:lstStyle>
            <a:lvl1pPr>
              <a:defRPr/>
            </a:lvl1pPr>
          </a:lstStyle>
          <a:p>
            <a:pPr>
              <a:defRPr/>
            </a:pPr>
            <a:fld id="{E7A8A597-BBA5-4B5E-B9E2-4BCE87D32C2C}" type="slidenum">
              <a:rPr lang="en-US"/>
              <a:pPr>
                <a:defRPr/>
              </a:pPr>
              <a:t>‹nº›</a:t>
            </a:fld>
            <a:endParaRPr lang="en-US"/>
          </a:p>
        </p:txBody>
      </p:sp>
    </p:spTree>
    <p:extLst>
      <p:ext uri="{BB962C8B-B14F-4D97-AF65-F5344CB8AC3E}">
        <p14:creationId xmlns:p14="http://schemas.microsoft.com/office/powerpoint/2010/main" val="1279062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D9D4006B-7A07-D399-13FC-85191A79659B}"/>
              </a:ext>
            </a:extLst>
          </p:cNvPr>
          <p:cNvSpPr>
            <a:spLocks noGrp="1"/>
          </p:cNvSpPr>
          <p:nvPr>
            <p:ph type="dt" sz="half" idx="10"/>
          </p:nvPr>
        </p:nvSpPr>
        <p:spPr/>
        <p:txBody>
          <a:bodyPr/>
          <a:lstStyle>
            <a:lvl1pPr>
              <a:defRPr/>
            </a:lvl1pPr>
          </a:lstStyle>
          <a:p>
            <a:pPr>
              <a:defRPr/>
            </a:pPr>
            <a:fld id="{CAE7FE23-CAF9-4028-910C-5FA26E2EAFE4}" type="datetimeFigureOut">
              <a:rPr lang="en-US"/>
              <a:pPr>
                <a:defRPr/>
              </a:pPr>
              <a:t>10/31/2023</a:t>
            </a:fld>
            <a:endParaRPr lang="en-US"/>
          </a:p>
        </p:txBody>
      </p:sp>
      <p:sp>
        <p:nvSpPr>
          <p:cNvPr id="4" name="Footer Placeholder 4">
            <a:extLst>
              <a:ext uri="{FF2B5EF4-FFF2-40B4-BE49-F238E27FC236}">
                <a16:creationId xmlns:a16="http://schemas.microsoft.com/office/drawing/2014/main" id="{52871A87-BF2F-E3D5-5875-5D08E7619F5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703F214-43F6-A42E-DFA3-69FBA5ED785D}"/>
              </a:ext>
            </a:extLst>
          </p:cNvPr>
          <p:cNvSpPr>
            <a:spLocks noGrp="1"/>
          </p:cNvSpPr>
          <p:nvPr>
            <p:ph type="sldNum" sz="quarter" idx="12"/>
          </p:nvPr>
        </p:nvSpPr>
        <p:spPr/>
        <p:txBody>
          <a:bodyPr/>
          <a:lstStyle>
            <a:lvl1pPr>
              <a:defRPr/>
            </a:lvl1pPr>
          </a:lstStyle>
          <a:p>
            <a:pPr>
              <a:defRPr/>
            </a:pPr>
            <a:fld id="{E3E06292-7E8B-4EF5-A51D-91442D38FFE0}" type="slidenum">
              <a:rPr lang="en-US"/>
              <a:pPr>
                <a:defRPr/>
              </a:pPr>
              <a:t>‹nº›</a:t>
            </a:fld>
            <a:endParaRPr lang="en-US"/>
          </a:p>
        </p:txBody>
      </p:sp>
    </p:spTree>
    <p:extLst>
      <p:ext uri="{BB962C8B-B14F-4D97-AF65-F5344CB8AC3E}">
        <p14:creationId xmlns:p14="http://schemas.microsoft.com/office/powerpoint/2010/main" val="3938680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C317721-089C-658D-7505-7387FBE4F02A}"/>
              </a:ext>
            </a:extLst>
          </p:cNvPr>
          <p:cNvSpPr>
            <a:spLocks noGrp="1"/>
          </p:cNvSpPr>
          <p:nvPr>
            <p:ph type="dt" sz="half" idx="10"/>
          </p:nvPr>
        </p:nvSpPr>
        <p:spPr/>
        <p:txBody>
          <a:bodyPr/>
          <a:lstStyle>
            <a:lvl1pPr>
              <a:defRPr/>
            </a:lvl1pPr>
          </a:lstStyle>
          <a:p>
            <a:pPr>
              <a:defRPr/>
            </a:pPr>
            <a:fld id="{91413A73-9074-42CC-9EA6-74093C4676EB}" type="datetimeFigureOut">
              <a:rPr lang="en-US"/>
              <a:pPr>
                <a:defRPr/>
              </a:pPr>
              <a:t>10/31/2023</a:t>
            </a:fld>
            <a:endParaRPr lang="en-US"/>
          </a:p>
        </p:txBody>
      </p:sp>
      <p:sp>
        <p:nvSpPr>
          <p:cNvPr id="3" name="Footer Placeholder 4">
            <a:extLst>
              <a:ext uri="{FF2B5EF4-FFF2-40B4-BE49-F238E27FC236}">
                <a16:creationId xmlns:a16="http://schemas.microsoft.com/office/drawing/2014/main" id="{DEEA6041-D45A-CD9F-1B9B-63F0430A466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5F536F9-8959-41C2-8562-77F8ACFAA766}"/>
              </a:ext>
            </a:extLst>
          </p:cNvPr>
          <p:cNvSpPr>
            <a:spLocks noGrp="1"/>
          </p:cNvSpPr>
          <p:nvPr>
            <p:ph type="sldNum" sz="quarter" idx="12"/>
          </p:nvPr>
        </p:nvSpPr>
        <p:spPr/>
        <p:txBody>
          <a:bodyPr/>
          <a:lstStyle>
            <a:lvl1pPr>
              <a:defRPr/>
            </a:lvl1pPr>
          </a:lstStyle>
          <a:p>
            <a:pPr>
              <a:defRPr/>
            </a:pPr>
            <a:fld id="{C27CD765-3C7A-4296-8920-2A3E72003EFB}" type="slidenum">
              <a:rPr lang="en-US"/>
              <a:pPr>
                <a:defRPr/>
              </a:pPr>
              <a:t>‹nº›</a:t>
            </a:fld>
            <a:endParaRPr lang="en-US"/>
          </a:p>
        </p:txBody>
      </p:sp>
    </p:spTree>
    <p:extLst>
      <p:ext uri="{BB962C8B-B14F-4D97-AF65-F5344CB8AC3E}">
        <p14:creationId xmlns:p14="http://schemas.microsoft.com/office/powerpoint/2010/main" val="2567358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en-US"/>
              <a:t>Click to edit Master title style</a:t>
            </a:r>
            <a:endParaRPr lang="en-US" dirty="0"/>
          </a:p>
        </p:txBody>
      </p:sp>
      <p:sp>
        <p:nvSpPr>
          <p:cNvPr id="3" name="Content Placeholder 2"/>
          <p:cNvSpPr>
            <a:spLocks noGrp="1"/>
          </p:cNvSpPr>
          <p:nvPr>
            <p:ph idx="1"/>
          </p:nvPr>
        </p:nvSpPr>
        <p:spPr>
          <a:xfrm>
            <a:off x="13773917" y="6220102"/>
            <a:ext cx="16402140" cy="30700453"/>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3">
            <a:extLst>
              <a:ext uri="{FF2B5EF4-FFF2-40B4-BE49-F238E27FC236}">
                <a16:creationId xmlns:a16="http://schemas.microsoft.com/office/drawing/2014/main" id="{E35C9A96-70BB-2864-28D8-4FFA5E2F0B2B}"/>
              </a:ext>
            </a:extLst>
          </p:cNvPr>
          <p:cNvSpPr>
            <a:spLocks noGrp="1"/>
          </p:cNvSpPr>
          <p:nvPr>
            <p:ph type="dt" sz="half" idx="10"/>
          </p:nvPr>
        </p:nvSpPr>
        <p:spPr/>
        <p:txBody>
          <a:bodyPr/>
          <a:lstStyle>
            <a:lvl1pPr>
              <a:defRPr/>
            </a:lvl1pPr>
          </a:lstStyle>
          <a:p>
            <a:pPr>
              <a:defRPr/>
            </a:pPr>
            <a:fld id="{6FB6F95E-C3BA-4CC0-B15E-167DF5F05300}" type="datetimeFigureOut">
              <a:rPr lang="en-US"/>
              <a:pPr>
                <a:defRPr/>
              </a:pPr>
              <a:t>10/31/2023</a:t>
            </a:fld>
            <a:endParaRPr lang="en-US"/>
          </a:p>
        </p:txBody>
      </p:sp>
      <p:sp>
        <p:nvSpPr>
          <p:cNvPr id="6" name="Footer Placeholder 4">
            <a:extLst>
              <a:ext uri="{FF2B5EF4-FFF2-40B4-BE49-F238E27FC236}">
                <a16:creationId xmlns:a16="http://schemas.microsoft.com/office/drawing/2014/main" id="{77A8C198-E6B0-117E-5B5B-F2FADB18EC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358F22C-D12E-38F5-46B6-C0BB7EB91918}"/>
              </a:ext>
            </a:extLst>
          </p:cNvPr>
          <p:cNvSpPr>
            <a:spLocks noGrp="1"/>
          </p:cNvSpPr>
          <p:nvPr>
            <p:ph type="sldNum" sz="quarter" idx="12"/>
          </p:nvPr>
        </p:nvSpPr>
        <p:spPr/>
        <p:txBody>
          <a:bodyPr/>
          <a:lstStyle>
            <a:lvl1pPr>
              <a:defRPr/>
            </a:lvl1pPr>
          </a:lstStyle>
          <a:p>
            <a:pPr>
              <a:defRPr/>
            </a:pPr>
            <a:fld id="{772A75EA-5786-4EFB-92BA-3D4C1912FB51}" type="slidenum">
              <a:rPr lang="en-US"/>
              <a:pPr>
                <a:defRPr/>
              </a:pPr>
              <a:t>‹nº›</a:t>
            </a:fld>
            <a:endParaRPr lang="en-US"/>
          </a:p>
        </p:txBody>
      </p:sp>
    </p:spTree>
    <p:extLst>
      <p:ext uri="{BB962C8B-B14F-4D97-AF65-F5344CB8AC3E}">
        <p14:creationId xmlns:p14="http://schemas.microsoft.com/office/powerpoint/2010/main" val="3094237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17" y="6220102"/>
            <a:ext cx="16402140" cy="30700453"/>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3">
            <a:extLst>
              <a:ext uri="{FF2B5EF4-FFF2-40B4-BE49-F238E27FC236}">
                <a16:creationId xmlns:a16="http://schemas.microsoft.com/office/drawing/2014/main" id="{84DE33B5-B2A3-8B0D-438E-2BE64068C28B}"/>
              </a:ext>
            </a:extLst>
          </p:cNvPr>
          <p:cNvSpPr>
            <a:spLocks noGrp="1"/>
          </p:cNvSpPr>
          <p:nvPr>
            <p:ph type="dt" sz="half" idx="10"/>
          </p:nvPr>
        </p:nvSpPr>
        <p:spPr/>
        <p:txBody>
          <a:bodyPr/>
          <a:lstStyle>
            <a:lvl1pPr>
              <a:defRPr/>
            </a:lvl1pPr>
          </a:lstStyle>
          <a:p>
            <a:pPr>
              <a:defRPr/>
            </a:pPr>
            <a:fld id="{D173491B-4DA9-448E-9B51-A69A8DCEF52D}" type="datetimeFigureOut">
              <a:rPr lang="en-US"/>
              <a:pPr>
                <a:defRPr/>
              </a:pPr>
              <a:t>10/31/2023</a:t>
            </a:fld>
            <a:endParaRPr lang="en-US"/>
          </a:p>
        </p:txBody>
      </p:sp>
      <p:sp>
        <p:nvSpPr>
          <p:cNvPr id="6" name="Footer Placeholder 4">
            <a:extLst>
              <a:ext uri="{FF2B5EF4-FFF2-40B4-BE49-F238E27FC236}">
                <a16:creationId xmlns:a16="http://schemas.microsoft.com/office/drawing/2014/main" id="{00266604-5290-FF87-87A7-7FB330E7B39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7A9847E-F8A1-253E-BDB7-2EB237562CF2}"/>
              </a:ext>
            </a:extLst>
          </p:cNvPr>
          <p:cNvSpPr>
            <a:spLocks noGrp="1"/>
          </p:cNvSpPr>
          <p:nvPr>
            <p:ph type="sldNum" sz="quarter" idx="12"/>
          </p:nvPr>
        </p:nvSpPr>
        <p:spPr/>
        <p:txBody>
          <a:bodyPr/>
          <a:lstStyle>
            <a:lvl1pPr>
              <a:defRPr/>
            </a:lvl1pPr>
          </a:lstStyle>
          <a:p>
            <a:pPr>
              <a:defRPr/>
            </a:pPr>
            <a:fld id="{E51639C9-9BAE-41F8-BE34-9667B50EBA13}" type="slidenum">
              <a:rPr lang="en-US"/>
              <a:pPr>
                <a:defRPr/>
              </a:pPr>
              <a:t>‹nº›</a:t>
            </a:fld>
            <a:endParaRPr lang="en-US"/>
          </a:p>
        </p:txBody>
      </p:sp>
    </p:spTree>
    <p:extLst>
      <p:ext uri="{BB962C8B-B14F-4D97-AF65-F5344CB8AC3E}">
        <p14:creationId xmlns:p14="http://schemas.microsoft.com/office/powerpoint/2010/main" val="1699146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FFE500-42B0-C360-27DF-BF1C55A32E9D}"/>
              </a:ext>
            </a:extLst>
          </p:cNvPr>
          <p:cNvSpPr>
            <a:spLocks noGrp="1"/>
          </p:cNvSpPr>
          <p:nvPr>
            <p:ph type="title"/>
          </p:nvPr>
        </p:nvSpPr>
        <p:spPr>
          <a:xfrm>
            <a:off x="2227263" y="2300288"/>
            <a:ext cx="27944762" cy="8350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63F8A8-348D-C4DC-9170-EAECA0A9AB3E}"/>
              </a:ext>
            </a:extLst>
          </p:cNvPr>
          <p:cNvSpPr>
            <a:spLocks noGrp="1"/>
          </p:cNvSpPr>
          <p:nvPr>
            <p:ph type="body" idx="1"/>
          </p:nvPr>
        </p:nvSpPr>
        <p:spPr>
          <a:xfrm>
            <a:off x="2227263" y="11499850"/>
            <a:ext cx="27944762" cy="27411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AD3C543-789F-6A76-DE98-EE59D2BE1FD1}"/>
              </a:ext>
            </a:extLst>
          </p:cNvPr>
          <p:cNvSpPr>
            <a:spLocks noGrp="1"/>
          </p:cNvSpPr>
          <p:nvPr>
            <p:ph type="dt" sz="half" idx="2"/>
          </p:nvPr>
        </p:nvSpPr>
        <p:spPr>
          <a:xfrm>
            <a:off x="2227263" y="40039925"/>
            <a:ext cx="7289800" cy="2300288"/>
          </a:xfrm>
          <a:prstGeom prst="rect">
            <a:avLst/>
          </a:prstGeom>
        </p:spPr>
        <p:txBody>
          <a:bodyPr vert="horz" lIns="91440" tIns="45720" rIns="91440" bIns="45720" rtlCol="0" anchor="ctr"/>
          <a:lstStyle>
            <a:lvl1pPr algn="l" defTabSz="3628796" eaLnBrk="1" fontAlgn="auto" hangingPunct="1">
              <a:spcBef>
                <a:spcPts val="0"/>
              </a:spcBef>
              <a:spcAft>
                <a:spcPts val="0"/>
              </a:spcAft>
              <a:defRPr sz="4252" smtClean="0">
                <a:solidFill>
                  <a:schemeClr val="tx1">
                    <a:tint val="75000"/>
                  </a:schemeClr>
                </a:solidFill>
                <a:latin typeface="+mn-lt"/>
              </a:defRPr>
            </a:lvl1pPr>
          </a:lstStyle>
          <a:p>
            <a:pPr>
              <a:defRPr/>
            </a:pPr>
            <a:fld id="{C3E5F4AB-68D5-4DEF-BADD-12E6307353DB}" type="datetimeFigureOut">
              <a:rPr lang="en-US"/>
              <a:pPr>
                <a:defRPr/>
              </a:pPr>
              <a:t>10/31/2023</a:t>
            </a:fld>
            <a:endParaRPr lang="en-US"/>
          </a:p>
        </p:txBody>
      </p:sp>
      <p:sp>
        <p:nvSpPr>
          <p:cNvPr id="5" name="Footer Placeholder 4">
            <a:extLst>
              <a:ext uri="{FF2B5EF4-FFF2-40B4-BE49-F238E27FC236}">
                <a16:creationId xmlns:a16="http://schemas.microsoft.com/office/drawing/2014/main" id="{884C7547-055C-951B-0D8A-840CB41759B0}"/>
              </a:ext>
            </a:extLst>
          </p:cNvPr>
          <p:cNvSpPr>
            <a:spLocks noGrp="1"/>
          </p:cNvSpPr>
          <p:nvPr>
            <p:ph type="ftr" sz="quarter" idx="3"/>
          </p:nvPr>
        </p:nvSpPr>
        <p:spPr>
          <a:xfrm>
            <a:off x="10731500" y="40039925"/>
            <a:ext cx="10936288" cy="2300288"/>
          </a:xfrm>
          <a:prstGeom prst="rect">
            <a:avLst/>
          </a:prstGeom>
        </p:spPr>
        <p:txBody>
          <a:bodyPr vert="horz" lIns="91440" tIns="45720" rIns="91440" bIns="45720" rtlCol="0" anchor="ctr"/>
          <a:lstStyle>
            <a:lvl1pPr algn="ctr" defTabSz="3628796" eaLnBrk="1" fontAlgn="auto" hangingPunct="1">
              <a:spcBef>
                <a:spcPts val="0"/>
              </a:spcBef>
              <a:spcAft>
                <a:spcPts val="0"/>
              </a:spcAft>
              <a:defRPr sz="4252">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78328310-2087-FB53-E0DC-CEFC18EA9A41}"/>
              </a:ext>
            </a:extLst>
          </p:cNvPr>
          <p:cNvSpPr>
            <a:spLocks noGrp="1"/>
          </p:cNvSpPr>
          <p:nvPr>
            <p:ph type="sldNum" sz="quarter" idx="4"/>
          </p:nvPr>
        </p:nvSpPr>
        <p:spPr>
          <a:xfrm>
            <a:off x="22882225" y="40039925"/>
            <a:ext cx="7289800" cy="2300288"/>
          </a:xfrm>
          <a:prstGeom prst="rect">
            <a:avLst/>
          </a:prstGeom>
        </p:spPr>
        <p:txBody>
          <a:bodyPr vert="horz" lIns="91440" tIns="45720" rIns="91440" bIns="45720" rtlCol="0" anchor="ctr"/>
          <a:lstStyle>
            <a:lvl1pPr algn="r" defTabSz="3628796" eaLnBrk="1" fontAlgn="auto" hangingPunct="1">
              <a:spcBef>
                <a:spcPts val="0"/>
              </a:spcBef>
              <a:spcAft>
                <a:spcPts val="0"/>
              </a:spcAft>
              <a:defRPr sz="4252" smtClean="0">
                <a:solidFill>
                  <a:schemeClr val="tx1">
                    <a:tint val="75000"/>
                  </a:schemeClr>
                </a:solidFill>
                <a:latin typeface="+mn-lt"/>
              </a:defRPr>
            </a:lvl1pPr>
          </a:lstStyle>
          <a:p>
            <a:pPr>
              <a:defRPr/>
            </a:pPr>
            <a:fld id="{2B0C4925-78CB-4A49-92D1-7BF1091D9025}"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38500" rtl="0" fontAlgn="base">
        <a:lnSpc>
          <a:spcPct val="90000"/>
        </a:lnSpc>
        <a:spcBef>
          <a:spcPct val="0"/>
        </a:spcBef>
        <a:spcAft>
          <a:spcPct val="0"/>
        </a:spcAft>
        <a:defRPr sz="15500" kern="1200">
          <a:solidFill>
            <a:schemeClr val="tx1"/>
          </a:solidFill>
          <a:latin typeface="+mj-lt"/>
          <a:ea typeface="+mj-ea"/>
          <a:cs typeface="+mj-cs"/>
        </a:defRPr>
      </a:lvl1pPr>
      <a:lvl2pPr algn="l" defTabSz="3238500" rtl="0" fontAlgn="base">
        <a:lnSpc>
          <a:spcPct val="90000"/>
        </a:lnSpc>
        <a:spcBef>
          <a:spcPct val="0"/>
        </a:spcBef>
        <a:spcAft>
          <a:spcPct val="0"/>
        </a:spcAft>
        <a:defRPr sz="15500">
          <a:solidFill>
            <a:schemeClr val="tx1"/>
          </a:solidFill>
          <a:latin typeface="Calibri Light" panose="020F0302020204030204" pitchFamily="34" charset="0"/>
        </a:defRPr>
      </a:lvl2pPr>
      <a:lvl3pPr algn="l" defTabSz="3238500" rtl="0" fontAlgn="base">
        <a:lnSpc>
          <a:spcPct val="90000"/>
        </a:lnSpc>
        <a:spcBef>
          <a:spcPct val="0"/>
        </a:spcBef>
        <a:spcAft>
          <a:spcPct val="0"/>
        </a:spcAft>
        <a:defRPr sz="15500">
          <a:solidFill>
            <a:schemeClr val="tx1"/>
          </a:solidFill>
          <a:latin typeface="Calibri Light" panose="020F0302020204030204" pitchFamily="34" charset="0"/>
        </a:defRPr>
      </a:lvl3pPr>
      <a:lvl4pPr algn="l" defTabSz="3238500" rtl="0" fontAlgn="base">
        <a:lnSpc>
          <a:spcPct val="90000"/>
        </a:lnSpc>
        <a:spcBef>
          <a:spcPct val="0"/>
        </a:spcBef>
        <a:spcAft>
          <a:spcPct val="0"/>
        </a:spcAft>
        <a:defRPr sz="15500">
          <a:solidFill>
            <a:schemeClr val="tx1"/>
          </a:solidFill>
          <a:latin typeface="Calibri Light" panose="020F0302020204030204" pitchFamily="34" charset="0"/>
        </a:defRPr>
      </a:lvl4pPr>
      <a:lvl5pPr algn="l" defTabSz="3238500" rtl="0" fontAlgn="base">
        <a:lnSpc>
          <a:spcPct val="90000"/>
        </a:lnSpc>
        <a:spcBef>
          <a:spcPct val="0"/>
        </a:spcBef>
        <a:spcAft>
          <a:spcPct val="0"/>
        </a:spcAft>
        <a:defRPr sz="15500">
          <a:solidFill>
            <a:schemeClr val="tx1"/>
          </a:solidFill>
          <a:latin typeface="Calibri Light" panose="020F0302020204030204" pitchFamily="34" charset="0"/>
        </a:defRPr>
      </a:lvl5pPr>
      <a:lvl6pPr marL="457200" algn="l" defTabSz="3238500" rtl="0" fontAlgn="base">
        <a:lnSpc>
          <a:spcPct val="90000"/>
        </a:lnSpc>
        <a:spcBef>
          <a:spcPct val="0"/>
        </a:spcBef>
        <a:spcAft>
          <a:spcPct val="0"/>
        </a:spcAft>
        <a:defRPr sz="15500">
          <a:solidFill>
            <a:schemeClr val="tx1"/>
          </a:solidFill>
          <a:latin typeface="Calibri Light" panose="020F0302020204030204" pitchFamily="34" charset="0"/>
        </a:defRPr>
      </a:lvl6pPr>
      <a:lvl7pPr marL="914400" algn="l" defTabSz="3238500" rtl="0" fontAlgn="base">
        <a:lnSpc>
          <a:spcPct val="90000"/>
        </a:lnSpc>
        <a:spcBef>
          <a:spcPct val="0"/>
        </a:spcBef>
        <a:spcAft>
          <a:spcPct val="0"/>
        </a:spcAft>
        <a:defRPr sz="15500">
          <a:solidFill>
            <a:schemeClr val="tx1"/>
          </a:solidFill>
          <a:latin typeface="Calibri Light" panose="020F0302020204030204" pitchFamily="34" charset="0"/>
        </a:defRPr>
      </a:lvl7pPr>
      <a:lvl8pPr marL="1371600" algn="l" defTabSz="3238500" rtl="0" fontAlgn="base">
        <a:lnSpc>
          <a:spcPct val="90000"/>
        </a:lnSpc>
        <a:spcBef>
          <a:spcPct val="0"/>
        </a:spcBef>
        <a:spcAft>
          <a:spcPct val="0"/>
        </a:spcAft>
        <a:defRPr sz="15500">
          <a:solidFill>
            <a:schemeClr val="tx1"/>
          </a:solidFill>
          <a:latin typeface="Calibri Light" panose="020F0302020204030204" pitchFamily="34" charset="0"/>
        </a:defRPr>
      </a:lvl8pPr>
      <a:lvl9pPr marL="1828800" algn="l" defTabSz="3238500" rtl="0" fontAlgn="base">
        <a:lnSpc>
          <a:spcPct val="90000"/>
        </a:lnSpc>
        <a:spcBef>
          <a:spcPct val="0"/>
        </a:spcBef>
        <a:spcAft>
          <a:spcPct val="0"/>
        </a:spcAft>
        <a:defRPr sz="15500">
          <a:solidFill>
            <a:schemeClr val="tx1"/>
          </a:solidFill>
          <a:latin typeface="Calibri Light" panose="020F0302020204030204" pitchFamily="34" charset="0"/>
        </a:defRPr>
      </a:lvl9pPr>
    </p:titleStyle>
    <p:bodyStyle>
      <a:lvl1pPr marL="809625" indent="-809625" algn="l" defTabSz="3238500" rtl="0" fontAlgn="base">
        <a:lnSpc>
          <a:spcPct val="90000"/>
        </a:lnSpc>
        <a:spcBef>
          <a:spcPts val="3538"/>
        </a:spcBef>
        <a:spcAft>
          <a:spcPct val="0"/>
        </a:spcAft>
        <a:buFont typeface="Arial" panose="020B0604020202020204" pitchFamily="34" charset="0"/>
        <a:buChar char="•"/>
        <a:defRPr sz="9900" kern="1200">
          <a:solidFill>
            <a:schemeClr val="tx1"/>
          </a:solidFill>
          <a:latin typeface="+mn-lt"/>
          <a:ea typeface="+mn-ea"/>
          <a:cs typeface="+mn-cs"/>
        </a:defRPr>
      </a:lvl1pPr>
      <a:lvl2pPr marL="2428875" indent="-809625" algn="l" defTabSz="3238500" rtl="0" fontAlgn="base">
        <a:lnSpc>
          <a:spcPct val="90000"/>
        </a:lnSpc>
        <a:spcBef>
          <a:spcPts val="1775"/>
        </a:spcBef>
        <a:spcAft>
          <a:spcPct val="0"/>
        </a:spcAft>
        <a:buFont typeface="Arial" panose="020B0604020202020204" pitchFamily="34" charset="0"/>
        <a:buChar char="•"/>
        <a:defRPr sz="8500" kern="1200">
          <a:solidFill>
            <a:schemeClr val="tx1"/>
          </a:solidFill>
          <a:latin typeface="+mn-lt"/>
          <a:ea typeface="+mn-ea"/>
          <a:cs typeface="+mn-cs"/>
        </a:defRPr>
      </a:lvl2pPr>
      <a:lvl3pPr marL="4049713" indent="-809625" algn="l" defTabSz="3238500" rtl="0" fontAlgn="base">
        <a:lnSpc>
          <a:spcPct val="90000"/>
        </a:lnSpc>
        <a:spcBef>
          <a:spcPts val="1775"/>
        </a:spcBef>
        <a:spcAft>
          <a:spcPct val="0"/>
        </a:spcAft>
        <a:buFont typeface="Arial" panose="020B0604020202020204" pitchFamily="34" charset="0"/>
        <a:buChar char="•"/>
        <a:defRPr sz="7000" kern="1200">
          <a:solidFill>
            <a:schemeClr val="tx1"/>
          </a:solidFill>
          <a:latin typeface="+mn-lt"/>
          <a:ea typeface="+mn-ea"/>
          <a:cs typeface="+mn-cs"/>
        </a:defRPr>
      </a:lvl3pPr>
      <a:lvl4pPr marL="5668963" indent="-809625" algn="l" defTabSz="3238500" rtl="0" fontAlgn="base">
        <a:lnSpc>
          <a:spcPct val="90000"/>
        </a:lnSpc>
        <a:spcBef>
          <a:spcPts val="1775"/>
        </a:spcBef>
        <a:spcAft>
          <a:spcPct val="0"/>
        </a:spcAft>
        <a:buFont typeface="Arial" panose="020B0604020202020204" pitchFamily="34" charset="0"/>
        <a:buChar char="•"/>
        <a:defRPr sz="6300" kern="1200">
          <a:solidFill>
            <a:schemeClr val="tx1"/>
          </a:solidFill>
          <a:latin typeface="+mn-lt"/>
          <a:ea typeface="+mn-ea"/>
          <a:cs typeface="+mn-cs"/>
        </a:defRPr>
      </a:lvl4pPr>
      <a:lvl5pPr marL="7288213" indent="-809625" algn="l" defTabSz="3238500" rtl="0" fontAlgn="base">
        <a:lnSpc>
          <a:spcPct val="90000"/>
        </a:lnSpc>
        <a:spcBef>
          <a:spcPts val="1775"/>
        </a:spcBef>
        <a:spcAft>
          <a:spcPct val="0"/>
        </a:spcAft>
        <a:buFont typeface="Arial" panose="020B0604020202020204" pitchFamily="34" charset="0"/>
        <a:buChar char="•"/>
        <a:defRPr sz="6300"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hdphoto" Target="../media/hdphoto1.wdp"/><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Content Placeholder 4">
            <a:extLst>
              <a:ext uri="{FF2B5EF4-FFF2-40B4-BE49-F238E27FC236}">
                <a16:creationId xmlns:a16="http://schemas.microsoft.com/office/drawing/2014/main" id="{96CFAF18-CA6E-2ADC-BED5-03E3EF9B068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2498" b="12498"/>
          <a:stretch>
            <a:fillRect/>
          </a:stretch>
        </p:blipFill>
        <p:spPr bwMode="auto">
          <a:xfrm>
            <a:off x="-7144" y="-70020"/>
            <a:ext cx="32399288" cy="43340678"/>
          </a:xfrm>
        </p:spPr>
      </p:pic>
      <p:sp>
        <p:nvSpPr>
          <p:cNvPr id="13" name="Rectangle 12">
            <a:extLst>
              <a:ext uri="{FF2B5EF4-FFF2-40B4-BE49-F238E27FC236}">
                <a16:creationId xmlns:a16="http://schemas.microsoft.com/office/drawing/2014/main" id="{8BC2ABF1-BF44-1F68-56D7-AEF56265D398}"/>
              </a:ext>
            </a:extLst>
          </p:cNvPr>
          <p:cNvSpPr/>
          <p:nvPr/>
        </p:nvSpPr>
        <p:spPr>
          <a:xfrm>
            <a:off x="760413" y="4581525"/>
            <a:ext cx="30870525" cy="35229800"/>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3628796" eaLnBrk="1" fontAlgn="auto" hangingPunct="1">
              <a:spcBef>
                <a:spcPts val="0"/>
              </a:spcBef>
              <a:spcAft>
                <a:spcPts val="0"/>
              </a:spcAft>
              <a:defRPr/>
            </a:pPr>
            <a:endParaRPr lang="fr-FR" sz="7143"/>
          </a:p>
        </p:txBody>
      </p:sp>
      <p:pic>
        <p:nvPicPr>
          <p:cNvPr id="3076" name="Picture 7">
            <a:extLst>
              <a:ext uri="{FF2B5EF4-FFF2-40B4-BE49-F238E27FC236}">
                <a16:creationId xmlns:a16="http://schemas.microsoft.com/office/drawing/2014/main" id="{C9959442-6C6C-FB0F-D2BC-381379E772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5663" y="1023938"/>
            <a:ext cx="1290796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8">
            <a:extLst>
              <a:ext uri="{FF2B5EF4-FFF2-40B4-BE49-F238E27FC236}">
                <a16:creationId xmlns:a16="http://schemas.microsoft.com/office/drawing/2014/main" id="{34D0BEA9-4567-D334-F8E2-25DBD6E9F9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65255" y="731837"/>
            <a:ext cx="351790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Box 11">
            <a:extLst>
              <a:ext uri="{FF2B5EF4-FFF2-40B4-BE49-F238E27FC236}">
                <a16:creationId xmlns:a16="http://schemas.microsoft.com/office/drawing/2014/main" id="{1FFD9FFD-FB51-26EB-1140-053F97CE86C2}"/>
              </a:ext>
            </a:extLst>
          </p:cNvPr>
          <p:cNvSpPr txBox="1">
            <a:spLocks noChangeArrowheads="1"/>
          </p:cNvSpPr>
          <p:nvPr/>
        </p:nvSpPr>
        <p:spPr bwMode="auto">
          <a:xfrm>
            <a:off x="12965113" y="5094288"/>
            <a:ext cx="6462712" cy="29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7100">
                <a:solidFill>
                  <a:schemeClr val="tx1"/>
                </a:solidFill>
                <a:latin typeface="Calibri" panose="020F0502020204030204" pitchFamily="34" charset="0"/>
              </a:defRPr>
            </a:lvl1pPr>
            <a:lvl2pPr marL="742950" indent="-285750">
              <a:defRPr sz="7100">
                <a:solidFill>
                  <a:schemeClr val="tx1"/>
                </a:solidFill>
                <a:latin typeface="Calibri" panose="020F0502020204030204" pitchFamily="34" charset="0"/>
              </a:defRPr>
            </a:lvl2pPr>
            <a:lvl3pPr marL="1143000" indent="-228600">
              <a:defRPr sz="7100">
                <a:solidFill>
                  <a:schemeClr val="tx1"/>
                </a:solidFill>
                <a:latin typeface="Calibri" panose="020F0502020204030204" pitchFamily="34" charset="0"/>
              </a:defRPr>
            </a:lvl3pPr>
            <a:lvl4pPr marL="1600200" indent="-228600">
              <a:defRPr sz="7100">
                <a:solidFill>
                  <a:schemeClr val="tx1"/>
                </a:solidFill>
                <a:latin typeface="Calibri" panose="020F0502020204030204" pitchFamily="34" charset="0"/>
              </a:defRPr>
            </a:lvl4pPr>
            <a:lvl5pPr marL="2057400" indent="-228600">
              <a:defRPr sz="7100">
                <a:solidFill>
                  <a:schemeClr val="tx1"/>
                </a:solidFill>
                <a:latin typeface="Calibri" panose="020F0502020204030204" pitchFamily="34" charset="0"/>
              </a:defRPr>
            </a:lvl5pPr>
            <a:lvl6pPr marL="2514600" indent="-228600" defTabSz="3627438" fontAlgn="base">
              <a:spcBef>
                <a:spcPct val="0"/>
              </a:spcBef>
              <a:spcAft>
                <a:spcPct val="0"/>
              </a:spcAft>
              <a:defRPr sz="7100">
                <a:solidFill>
                  <a:schemeClr val="tx1"/>
                </a:solidFill>
                <a:latin typeface="Calibri" panose="020F0502020204030204" pitchFamily="34" charset="0"/>
              </a:defRPr>
            </a:lvl6pPr>
            <a:lvl7pPr marL="2971800" indent="-228600" defTabSz="3627438" fontAlgn="base">
              <a:spcBef>
                <a:spcPct val="0"/>
              </a:spcBef>
              <a:spcAft>
                <a:spcPct val="0"/>
              </a:spcAft>
              <a:defRPr sz="7100">
                <a:solidFill>
                  <a:schemeClr val="tx1"/>
                </a:solidFill>
                <a:latin typeface="Calibri" panose="020F0502020204030204" pitchFamily="34" charset="0"/>
              </a:defRPr>
            </a:lvl7pPr>
            <a:lvl8pPr marL="3429000" indent="-228600" defTabSz="3627438" fontAlgn="base">
              <a:spcBef>
                <a:spcPct val="0"/>
              </a:spcBef>
              <a:spcAft>
                <a:spcPct val="0"/>
              </a:spcAft>
              <a:defRPr sz="7100">
                <a:solidFill>
                  <a:schemeClr val="tx1"/>
                </a:solidFill>
                <a:latin typeface="Calibri" panose="020F0502020204030204" pitchFamily="34" charset="0"/>
              </a:defRPr>
            </a:lvl8pPr>
            <a:lvl9pPr marL="3886200" indent="-228600" defTabSz="3627438" fontAlgn="base">
              <a:spcBef>
                <a:spcPct val="0"/>
              </a:spcBef>
              <a:spcAft>
                <a:spcPct val="0"/>
              </a:spcAft>
              <a:defRPr sz="7100">
                <a:solidFill>
                  <a:schemeClr val="tx1"/>
                </a:solidFill>
                <a:latin typeface="Calibri" panose="020F0502020204030204" pitchFamily="34" charset="0"/>
              </a:defRPr>
            </a:lvl9pPr>
          </a:lstStyle>
          <a:p>
            <a:pPr algn="ctr" eaLnBrk="1" hangingPunct="1"/>
            <a:r>
              <a:rPr lang="en-US" altLang="fr-FR" sz="6500" b="1">
                <a:latin typeface="Bell Gothic Black" panose="02000503050000020004" pitchFamily="2" charset="0"/>
                <a:ea typeface="Verdana" panose="020B0604030504040204" pitchFamily="34" charset="0"/>
                <a:cs typeface="Verdana" panose="020B0604030504040204" pitchFamily="34" charset="0"/>
              </a:rPr>
              <a:t>Title</a:t>
            </a:r>
          </a:p>
          <a:p>
            <a:pPr algn="ctr" eaLnBrk="1" hangingPunct="1"/>
            <a:r>
              <a:rPr lang="en-US" altLang="fr-FR" sz="6000">
                <a:latin typeface="Verdana" panose="020B0604030504040204" pitchFamily="34" charset="0"/>
                <a:ea typeface="Verdana" panose="020B0604030504040204" pitchFamily="34" charset="0"/>
                <a:cs typeface="Verdana" panose="020B0604030504040204" pitchFamily="34" charset="0"/>
              </a:rPr>
              <a:t> </a:t>
            </a:r>
            <a:r>
              <a:rPr lang="en-US" altLang="fr-FR" sz="6000">
                <a:latin typeface="Times New Roman" panose="02020603050405020304" pitchFamily="18" charset="0"/>
                <a:ea typeface="Verdana" panose="020B0604030504040204" pitchFamily="34" charset="0"/>
                <a:cs typeface="Times New Roman" panose="02020603050405020304" pitchFamily="18" charset="0"/>
              </a:rPr>
              <a:t>Authors</a:t>
            </a:r>
          </a:p>
          <a:p>
            <a:pPr algn="ctr" eaLnBrk="1" hangingPunct="1"/>
            <a:r>
              <a:rPr lang="en-US" altLang="fr-FR" sz="6000" i="1">
                <a:latin typeface="Times New Roman" panose="02020603050405020304" pitchFamily="18" charset="0"/>
                <a:ea typeface="Verdana" panose="020B0604030504040204" pitchFamily="34" charset="0"/>
                <a:cs typeface="Times New Roman" panose="02020603050405020304" pitchFamily="18" charset="0"/>
              </a:rPr>
              <a:t>affiliation and email</a:t>
            </a:r>
          </a:p>
        </p:txBody>
      </p:sp>
      <p:sp>
        <p:nvSpPr>
          <p:cNvPr id="3079" name="TextBox 1">
            <a:extLst>
              <a:ext uri="{FF2B5EF4-FFF2-40B4-BE49-F238E27FC236}">
                <a16:creationId xmlns:a16="http://schemas.microsoft.com/office/drawing/2014/main" id="{718078A8-B3BF-0A2E-EE3C-61071BDD99C1}"/>
              </a:ext>
            </a:extLst>
          </p:cNvPr>
          <p:cNvSpPr txBox="1">
            <a:spLocks noChangeArrowheads="1"/>
          </p:cNvSpPr>
          <p:nvPr/>
        </p:nvSpPr>
        <p:spPr bwMode="auto">
          <a:xfrm>
            <a:off x="10971213" y="2459038"/>
            <a:ext cx="10450512"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7100">
                <a:solidFill>
                  <a:schemeClr val="tx1"/>
                </a:solidFill>
                <a:latin typeface="Calibri" panose="020F0502020204030204" pitchFamily="34" charset="0"/>
              </a:defRPr>
            </a:lvl1pPr>
            <a:lvl2pPr marL="742950" indent="-285750">
              <a:defRPr sz="7100">
                <a:solidFill>
                  <a:schemeClr val="tx1"/>
                </a:solidFill>
                <a:latin typeface="Calibri" panose="020F0502020204030204" pitchFamily="34" charset="0"/>
              </a:defRPr>
            </a:lvl2pPr>
            <a:lvl3pPr marL="1143000" indent="-228600">
              <a:defRPr sz="7100">
                <a:solidFill>
                  <a:schemeClr val="tx1"/>
                </a:solidFill>
                <a:latin typeface="Calibri" panose="020F0502020204030204" pitchFamily="34" charset="0"/>
              </a:defRPr>
            </a:lvl3pPr>
            <a:lvl4pPr marL="1600200" indent="-228600">
              <a:defRPr sz="7100">
                <a:solidFill>
                  <a:schemeClr val="tx1"/>
                </a:solidFill>
                <a:latin typeface="Calibri" panose="020F0502020204030204" pitchFamily="34" charset="0"/>
              </a:defRPr>
            </a:lvl4pPr>
            <a:lvl5pPr marL="2057400" indent="-228600">
              <a:defRPr sz="7100">
                <a:solidFill>
                  <a:schemeClr val="tx1"/>
                </a:solidFill>
                <a:latin typeface="Calibri" panose="020F0502020204030204" pitchFamily="34" charset="0"/>
              </a:defRPr>
            </a:lvl5pPr>
            <a:lvl6pPr marL="2514600" indent="-228600" defTabSz="3627438" fontAlgn="base">
              <a:spcBef>
                <a:spcPct val="0"/>
              </a:spcBef>
              <a:spcAft>
                <a:spcPct val="0"/>
              </a:spcAft>
              <a:defRPr sz="7100">
                <a:solidFill>
                  <a:schemeClr val="tx1"/>
                </a:solidFill>
                <a:latin typeface="Calibri" panose="020F0502020204030204" pitchFamily="34" charset="0"/>
              </a:defRPr>
            </a:lvl6pPr>
            <a:lvl7pPr marL="2971800" indent="-228600" defTabSz="3627438" fontAlgn="base">
              <a:spcBef>
                <a:spcPct val="0"/>
              </a:spcBef>
              <a:spcAft>
                <a:spcPct val="0"/>
              </a:spcAft>
              <a:defRPr sz="7100">
                <a:solidFill>
                  <a:schemeClr val="tx1"/>
                </a:solidFill>
                <a:latin typeface="Calibri" panose="020F0502020204030204" pitchFamily="34" charset="0"/>
              </a:defRPr>
            </a:lvl7pPr>
            <a:lvl8pPr marL="3429000" indent="-228600" defTabSz="3627438" fontAlgn="base">
              <a:spcBef>
                <a:spcPct val="0"/>
              </a:spcBef>
              <a:spcAft>
                <a:spcPct val="0"/>
              </a:spcAft>
              <a:defRPr sz="7100">
                <a:solidFill>
                  <a:schemeClr val="tx1"/>
                </a:solidFill>
                <a:latin typeface="Calibri" panose="020F0502020204030204" pitchFamily="34" charset="0"/>
              </a:defRPr>
            </a:lvl8pPr>
            <a:lvl9pPr marL="3886200" indent="-228600" defTabSz="3627438" fontAlgn="base">
              <a:spcBef>
                <a:spcPct val="0"/>
              </a:spcBef>
              <a:spcAft>
                <a:spcPct val="0"/>
              </a:spcAft>
              <a:defRPr sz="7100">
                <a:solidFill>
                  <a:schemeClr val="tx1"/>
                </a:solidFill>
                <a:latin typeface="Calibri" panose="020F0502020204030204" pitchFamily="34" charset="0"/>
              </a:defRPr>
            </a:lvl9pPr>
          </a:lstStyle>
          <a:p>
            <a:pPr algn="ctr" eaLnBrk="1" hangingPunct="1"/>
            <a:r>
              <a:rPr lang="fr-FR" altLang="fr-FR" sz="5400">
                <a:latin typeface="Bell Gothic Black" panose="02000503050000020004" pitchFamily="2" charset="0"/>
              </a:rPr>
              <a:t>OLINDA-PE BRAZIL</a:t>
            </a:r>
          </a:p>
          <a:p>
            <a:pPr algn="ctr" eaLnBrk="1" hangingPunct="1"/>
            <a:r>
              <a:rPr lang="fr-FR" altLang="fr-FR" sz="5400">
                <a:latin typeface="Bell Gothic Black" panose="02000503050000020004" pitchFamily="2" charset="0"/>
              </a:rPr>
              <a:t>NOVEMBER 7TH TO 10TH, 2023</a:t>
            </a:r>
          </a:p>
        </p:txBody>
      </p:sp>
      <p:pic>
        <p:nvPicPr>
          <p:cNvPr id="3080" name="Picture 4" descr="CIASEM">
            <a:extLst>
              <a:ext uri="{FF2B5EF4-FFF2-40B4-BE49-F238E27FC236}">
                <a16:creationId xmlns:a16="http://schemas.microsoft.com/office/drawing/2014/main" id="{32147E14-2CEF-A266-58EE-679CBDE460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0515" r="15672" b="8919"/>
          <a:stretch>
            <a:fillRect/>
          </a:stretch>
        </p:blipFill>
        <p:spPr bwMode="auto">
          <a:xfrm>
            <a:off x="814388" y="722313"/>
            <a:ext cx="5297487" cy="317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Box 14">
            <a:extLst>
              <a:ext uri="{FF2B5EF4-FFF2-40B4-BE49-F238E27FC236}">
                <a16:creationId xmlns:a16="http://schemas.microsoft.com/office/drawing/2014/main" id="{2855FA81-AFDA-34A0-2B4D-473409695E7F}"/>
              </a:ext>
            </a:extLst>
          </p:cNvPr>
          <p:cNvSpPr txBox="1">
            <a:spLocks noChangeArrowheads="1"/>
          </p:cNvSpPr>
          <p:nvPr/>
        </p:nvSpPr>
        <p:spPr bwMode="auto">
          <a:xfrm>
            <a:off x="1212850" y="8545513"/>
            <a:ext cx="14524038" cy="2908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100">
                <a:solidFill>
                  <a:schemeClr val="tx1"/>
                </a:solidFill>
                <a:latin typeface="Calibri" panose="020F0502020204030204" pitchFamily="34" charset="0"/>
              </a:defRPr>
            </a:lvl1pPr>
            <a:lvl2pPr marL="742950" indent="-285750">
              <a:defRPr sz="7100">
                <a:solidFill>
                  <a:schemeClr val="tx1"/>
                </a:solidFill>
                <a:latin typeface="Calibri" panose="020F0502020204030204" pitchFamily="34" charset="0"/>
              </a:defRPr>
            </a:lvl2pPr>
            <a:lvl3pPr marL="1143000" indent="-228600">
              <a:defRPr sz="7100">
                <a:solidFill>
                  <a:schemeClr val="tx1"/>
                </a:solidFill>
                <a:latin typeface="Calibri" panose="020F0502020204030204" pitchFamily="34" charset="0"/>
              </a:defRPr>
            </a:lvl3pPr>
            <a:lvl4pPr marL="1600200" indent="-228600">
              <a:defRPr sz="7100">
                <a:solidFill>
                  <a:schemeClr val="tx1"/>
                </a:solidFill>
                <a:latin typeface="Calibri" panose="020F0502020204030204" pitchFamily="34" charset="0"/>
              </a:defRPr>
            </a:lvl4pPr>
            <a:lvl5pPr marL="2057400" indent="-228600">
              <a:defRPr sz="7100">
                <a:solidFill>
                  <a:schemeClr val="tx1"/>
                </a:solidFill>
                <a:latin typeface="Calibri" panose="020F0502020204030204" pitchFamily="34" charset="0"/>
              </a:defRPr>
            </a:lvl5pPr>
            <a:lvl6pPr marL="2514600" indent="-228600" defTabSz="3627438" fontAlgn="base">
              <a:spcBef>
                <a:spcPct val="0"/>
              </a:spcBef>
              <a:spcAft>
                <a:spcPct val="0"/>
              </a:spcAft>
              <a:defRPr sz="7100">
                <a:solidFill>
                  <a:schemeClr val="tx1"/>
                </a:solidFill>
                <a:latin typeface="Calibri" panose="020F0502020204030204" pitchFamily="34" charset="0"/>
              </a:defRPr>
            </a:lvl6pPr>
            <a:lvl7pPr marL="2971800" indent="-228600" defTabSz="3627438" fontAlgn="base">
              <a:spcBef>
                <a:spcPct val="0"/>
              </a:spcBef>
              <a:spcAft>
                <a:spcPct val="0"/>
              </a:spcAft>
              <a:defRPr sz="7100">
                <a:solidFill>
                  <a:schemeClr val="tx1"/>
                </a:solidFill>
                <a:latin typeface="Calibri" panose="020F0502020204030204" pitchFamily="34" charset="0"/>
              </a:defRPr>
            </a:lvl7pPr>
            <a:lvl8pPr marL="3429000" indent="-228600" defTabSz="3627438" fontAlgn="base">
              <a:spcBef>
                <a:spcPct val="0"/>
              </a:spcBef>
              <a:spcAft>
                <a:spcPct val="0"/>
              </a:spcAft>
              <a:defRPr sz="7100">
                <a:solidFill>
                  <a:schemeClr val="tx1"/>
                </a:solidFill>
                <a:latin typeface="Calibri" panose="020F0502020204030204" pitchFamily="34" charset="0"/>
              </a:defRPr>
            </a:lvl8pPr>
            <a:lvl9pPr marL="3886200" indent="-228600" defTabSz="3627438" fontAlgn="base">
              <a:spcBef>
                <a:spcPct val="0"/>
              </a:spcBef>
              <a:spcAft>
                <a:spcPct val="0"/>
              </a:spcAft>
              <a:defRPr sz="7100">
                <a:solidFill>
                  <a:schemeClr val="tx1"/>
                </a:solidFill>
                <a:latin typeface="Calibri" panose="020F0502020204030204" pitchFamily="34" charset="0"/>
              </a:defRPr>
            </a:lvl9pPr>
          </a:lstStyle>
          <a:p>
            <a:pPr eaLnBrk="1" hangingPunct="1"/>
            <a:r>
              <a:rPr lang="fr-FR" altLang="fr-FR" sz="6000" dirty="0">
                <a:latin typeface="Bell Gothic Black" panose="02000503050000020004" pitchFamily="2" charset="0"/>
                <a:ea typeface="Verdana" panose="020B0604030504040204" pitchFamily="34" charset="0"/>
                <a:cs typeface="Verdana" panose="020B0604030504040204" pitchFamily="34" charset="0"/>
              </a:rPr>
              <a:t>INTRODUCTION</a:t>
            </a:r>
          </a:p>
          <a:p>
            <a:pPr algn="just" eaLnBrk="1" hangingPunct="1"/>
            <a:r>
              <a:rPr lang="fr-FR" altLang="fr-FR" sz="4600" dirty="0">
                <a:latin typeface="Times New Roman" panose="02020603050405020304" pitchFamily="18" charset="0"/>
                <a:ea typeface="Verdana" panose="020B0604030504040204" pitchFamily="34" charset="0"/>
                <a:cs typeface="Times New Roman" panose="02020603050405020304" pitchFamily="18" charset="0"/>
              </a:rPr>
              <a:t>Lorem ipsum a sem ut varius convallis et libero, etiam eu aenean a condimentum facilisis varius ullamcorper diam, quisque faucibus dictumst quis cursus donec tortor. lorem sollicitudin lacinia eget tristique cubilia scelerisque placerat morbi quis, auctor aliquam per sociosqu justo aenean nisi justo vel ullamcorper, varius gravida conubia commodo feugiat tincidunt habitant rutrum. etiam curabitur ad erat quisque amet accumsan sociosqu per morbi at donec dictum hac dapibus, tristique curae at torquent rutrum arcu sit semper gravida curae tortor vestibulum. lorem proin posuere ipsum libero sapien mauris etiam donec, arcu ut blandit at hac augue aliquet per, imperdiet tempus semper netus torquent eget vitae [1]. </a:t>
            </a: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r>
              <a:rPr lang="fr-FR" altLang="fr-FR" sz="6000" dirty="0">
                <a:latin typeface="Bell Gothic Black" panose="02000503050000020004" pitchFamily="2" charset="0"/>
                <a:ea typeface="Verdana" panose="020B0604030504040204" pitchFamily="34" charset="0"/>
                <a:cs typeface="Times New Roman" panose="02020603050405020304" pitchFamily="18" charset="0"/>
              </a:rPr>
              <a:t>OBJECTIVES</a:t>
            </a:r>
          </a:p>
          <a:p>
            <a:pPr algn="just" eaLnBrk="1" hangingPunct="1"/>
            <a:r>
              <a:rPr lang="fr-FR" altLang="fr-FR" sz="4600" dirty="0">
                <a:latin typeface="Times New Roman" panose="02020603050405020304" pitchFamily="18" charset="0"/>
                <a:ea typeface="Verdana" panose="020B0604030504040204" pitchFamily="34" charset="0"/>
                <a:cs typeface="Times New Roman" panose="02020603050405020304" pitchFamily="18" charset="0"/>
              </a:rPr>
              <a:t>In auctor volutpat fermentum amet fames ut, magna proin ante nibh imperdiet tempor tortor, cras nullam scelerisque eros gravida. vehicula primis magna amet accumsan justo consectetur a imperdiet quisque placerat curabitur senectus.</a:t>
            </a: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r>
              <a:rPr lang="fr-FR" altLang="fr-FR" sz="6000" dirty="0">
                <a:latin typeface="Bell Gothic Black" panose="02000503050000020004" pitchFamily="2" charset="0"/>
                <a:ea typeface="Verdana" panose="020B0604030504040204" pitchFamily="34" charset="0"/>
                <a:cs typeface="Times New Roman" panose="02020603050405020304" pitchFamily="18" charset="0"/>
              </a:rPr>
              <a:t>METHODOLOGY</a:t>
            </a:r>
          </a:p>
          <a:p>
            <a:pPr algn="just" eaLnBrk="1" hangingPunct="1"/>
            <a:r>
              <a:rPr lang="fr-FR" altLang="fr-FR" sz="4600" dirty="0">
                <a:latin typeface="Times New Roman" panose="02020603050405020304" pitchFamily="18" charset="0"/>
                <a:ea typeface="Verdana" panose="020B0604030504040204" pitchFamily="34" charset="0"/>
                <a:cs typeface="Times New Roman" panose="02020603050405020304" pitchFamily="18" charset="0"/>
              </a:rPr>
              <a:t>Rhoncus porttitor ipsum aenean nibh urna eu ultrices phasellus tristique lacinia dapibus, justo ut at eu vivamus praesent venenatis sed venenatis. interdum vivamus a ultricies convallis litora ullamcorper vestibulum sagittis varius laoreet, scelerisque rutrum congue suscipit lacus litora etiam netus faucibus velit, semper nibh vulputate primis ultrices turpis sem consequat curabitur. massa hendrerit vivamus sit est metus curabitur eget magna, pellentesque fusce vestibulum fermentum tempor pellentesque at, nulla integer nunc venenatis taciti cubilia aliquet. commodo ipsum consequat rhoncus dictum neque proin fusce orci proin, varius luctus commodo augue aenean dictumst enim diam [2].</a:t>
            </a: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r>
              <a:rPr lang="fr-FR" altLang="fr-FR" sz="6000" dirty="0">
                <a:latin typeface="Bell Gothic Black" panose="02000503050000020004" pitchFamily="2" charset="0"/>
                <a:ea typeface="Verdana" panose="020B0604030504040204" pitchFamily="34" charset="0"/>
                <a:cs typeface="Times New Roman" panose="02020603050405020304" pitchFamily="18" charset="0"/>
              </a:rPr>
              <a:t>ACKNOWLEDGMENTS</a:t>
            </a:r>
          </a:p>
          <a:p>
            <a:pPr algn="just" eaLnBrk="1" hangingPunct="1"/>
            <a:r>
              <a:rPr lang="fr-FR" altLang="fr-FR" sz="4000" dirty="0">
                <a:latin typeface="Times New Roman" panose="02020603050405020304" pitchFamily="18" charset="0"/>
                <a:ea typeface="Verdana" panose="020B0604030504040204" pitchFamily="34" charset="0"/>
                <a:cs typeface="Times New Roman" panose="02020603050405020304" pitchFamily="18" charset="0"/>
              </a:rPr>
              <a:t>Vestibulum semper proin mollis consequat nam morbi vivamus, cras volutpat ornare non nibh id imperdiet, tempor justo sapien curabitur suscipit nec, dictumst feugiat velit dapibus class imperdiet.</a:t>
            </a:r>
          </a:p>
        </p:txBody>
      </p:sp>
      <p:sp>
        <p:nvSpPr>
          <p:cNvPr id="3082" name="TextBox 21">
            <a:extLst>
              <a:ext uri="{FF2B5EF4-FFF2-40B4-BE49-F238E27FC236}">
                <a16:creationId xmlns:a16="http://schemas.microsoft.com/office/drawing/2014/main" id="{E44B210E-FF9A-52C2-6D73-4139B345ED7B}"/>
              </a:ext>
            </a:extLst>
          </p:cNvPr>
          <p:cNvSpPr txBox="1">
            <a:spLocks noChangeArrowheads="1"/>
          </p:cNvSpPr>
          <p:nvPr/>
        </p:nvSpPr>
        <p:spPr bwMode="auto">
          <a:xfrm>
            <a:off x="16192500" y="8477250"/>
            <a:ext cx="14993938" cy="322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100">
                <a:solidFill>
                  <a:schemeClr val="tx1"/>
                </a:solidFill>
                <a:latin typeface="Calibri" panose="020F0502020204030204" pitchFamily="34" charset="0"/>
              </a:defRPr>
            </a:lvl1pPr>
            <a:lvl2pPr marL="742950" indent="-285750">
              <a:defRPr sz="7100">
                <a:solidFill>
                  <a:schemeClr val="tx1"/>
                </a:solidFill>
                <a:latin typeface="Calibri" panose="020F0502020204030204" pitchFamily="34" charset="0"/>
              </a:defRPr>
            </a:lvl2pPr>
            <a:lvl3pPr marL="1143000" indent="-228600">
              <a:defRPr sz="7100">
                <a:solidFill>
                  <a:schemeClr val="tx1"/>
                </a:solidFill>
                <a:latin typeface="Calibri" panose="020F0502020204030204" pitchFamily="34" charset="0"/>
              </a:defRPr>
            </a:lvl3pPr>
            <a:lvl4pPr marL="1600200" indent="-228600">
              <a:defRPr sz="7100">
                <a:solidFill>
                  <a:schemeClr val="tx1"/>
                </a:solidFill>
                <a:latin typeface="Calibri" panose="020F0502020204030204" pitchFamily="34" charset="0"/>
              </a:defRPr>
            </a:lvl4pPr>
            <a:lvl5pPr marL="2057400" indent="-228600">
              <a:defRPr sz="7100">
                <a:solidFill>
                  <a:schemeClr val="tx1"/>
                </a:solidFill>
                <a:latin typeface="Calibri" panose="020F0502020204030204" pitchFamily="34" charset="0"/>
              </a:defRPr>
            </a:lvl5pPr>
            <a:lvl6pPr marL="2514600" indent="-228600" defTabSz="3627438" fontAlgn="base">
              <a:spcBef>
                <a:spcPct val="0"/>
              </a:spcBef>
              <a:spcAft>
                <a:spcPct val="0"/>
              </a:spcAft>
              <a:defRPr sz="7100">
                <a:solidFill>
                  <a:schemeClr val="tx1"/>
                </a:solidFill>
                <a:latin typeface="Calibri" panose="020F0502020204030204" pitchFamily="34" charset="0"/>
              </a:defRPr>
            </a:lvl6pPr>
            <a:lvl7pPr marL="2971800" indent="-228600" defTabSz="3627438" fontAlgn="base">
              <a:spcBef>
                <a:spcPct val="0"/>
              </a:spcBef>
              <a:spcAft>
                <a:spcPct val="0"/>
              </a:spcAft>
              <a:defRPr sz="7100">
                <a:solidFill>
                  <a:schemeClr val="tx1"/>
                </a:solidFill>
                <a:latin typeface="Calibri" panose="020F0502020204030204" pitchFamily="34" charset="0"/>
              </a:defRPr>
            </a:lvl7pPr>
            <a:lvl8pPr marL="3429000" indent="-228600" defTabSz="3627438" fontAlgn="base">
              <a:spcBef>
                <a:spcPct val="0"/>
              </a:spcBef>
              <a:spcAft>
                <a:spcPct val="0"/>
              </a:spcAft>
              <a:defRPr sz="7100">
                <a:solidFill>
                  <a:schemeClr val="tx1"/>
                </a:solidFill>
                <a:latin typeface="Calibri" panose="020F0502020204030204" pitchFamily="34" charset="0"/>
              </a:defRPr>
            </a:lvl8pPr>
            <a:lvl9pPr marL="3886200" indent="-228600" defTabSz="3627438" fontAlgn="base">
              <a:spcBef>
                <a:spcPct val="0"/>
              </a:spcBef>
              <a:spcAft>
                <a:spcPct val="0"/>
              </a:spcAft>
              <a:defRPr sz="7100">
                <a:solidFill>
                  <a:schemeClr val="tx1"/>
                </a:solidFill>
                <a:latin typeface="Calibri" panose="020F0502020204030204" pitchFamily="34" charset="0"/>
              </a:defRPr>
            </a:lvl9pPr>
          </a:lstStyle>
          <a:p>
            <a:pPr algn="just" eaLnBrk="1" hangingPunct="1"/>
            <a:r>
              <a:rPr lang="fr-FR" altLang="fr-FR" sz="6000">
                <a:latin typeface="Bell Gothic Black" panose="02000503050000020004" pitchFamily="2" charset="0"/>
                <a:ea typeface="Verdana" panose="020B0604030504040204" pitchFamily="34" charset="0"/>
                <a:cs typeface="Verdana" panose="020B0604030504040204" pitchFamily="34" charset="0"/>
              </a:rPr>
              <a:t>RESULTS</a:t>
            </a:r>
          </a:p>
          <a:p>
            <a:pPr algn="just" eaLnBrk="1" hangingPunct="1"/>
            <a:r>
              <a:rPr lang="fr-FR" altLang="fr-FR" sz="4600">
                <a:latin typeface="Times New Roman" panose="02020603050405020304" pitchFamily="18" charset="0"/>
                <a:ea typeface="Verdana" panose="020B0604030504040204" pitchFamily="34" charset="0"/>
                <a:cs typeface="Times New Roman" panose="02020603050405020304" pitchFamily="18" charset="0"/>
              </a:rPr>
              <a:t>Conubia viverra risus mattis quisque lacinia leo aliquam sit nulla torquent, eleifend sit vivamus volutpat rutrum elit ac sed ligula. cursus cubilia class lorem lectus sagittis quisque non nec mauris vitae senectus, rutrum tempor varius tincidunt aptent venenatis nibh nec purus torquent. luctus litora accumsan nostra tristique etiam gravida ad aenean, nulla odio nam etiam augue nisl vestibulum sed, suspendisse viverra dolor eu pulvinar eu iaculis. proin accumsan iaculis nec accumsan proin curabitur hac aliquam, curabitur dolor scelerisque habitasse placerat quisque viverra aenean, sem pharetra neque curabitur habitasse amet sagittis (Fig.1). </a:t>
            </a:r>
          </a:p>
          <a:p>
            <a:pPr algn="just" eaLnBrk="1" hangingPunct="1"/>
            <a:endParaRPr lang="fr-FR" altLang="fr-FR" sz="480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r>
              <a:rPr lang="fr-FR" altLang="fr-FR" sz="4000">
                <a:latin typeface="Times New Roman" panose="02020603050405020304" pitchFamily="18" charset="0"/>
                <a:ea typeface="Verdana" panose="020B0604030504040204" pitchFamily="34" charset="0"/>
                <a:cs typeface="Times New Roman" panose="02020603050405020304" pitchFamily="18" charset="0"/>
              </a:rPr>
              <a:t>Figure 1 – Vestibulum semper proin mollis consequat nam morbi vivamus, cras volutpat ornare non nibh id imperdiet.</a:t>
            </a:r>
          </a:p>
          <a:p>
            <a:pPr algn="just" eaLnBrk="1" hangingPunct="1"/>
            <a:endParaRPr lang="fr-FR" altLang="fr-FR" sz="460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r>
              <a:rPr lang="fr-FR" altLang="fr-FR" sz="4600">
                <a:latin typeface="Times New Roman" panose="02020603050405020304" pitchFamily="18" charset="0"/>
                <a:ea typeface="Verdana" panose="020B0604030504040204" pitchFamily="34" charset="0"/>
                <a:cs typeface="Times New Roman" panose="02020603050405020304" pitchFamily="18" charset="0"/>
              </a:rPr>
              <a:t>interdum porta pharetra aliquam metus vestibulum nunc urna curae vestibulum ut nam ullamcorper suspendisse, blandit ligula suspendisse curabitur scelerisque enim non malesuada praesent nullam lorem platea, nisl mollis ligula lacus ullamcorper senectus sodales nisi libero maecenas velit sapien. phasellus tincidunt egestas etiam pellentesque turpis varius pretium ultricies at placerat porttitor aliquam, sodales metus libero venenatis euismod in quisque ut accumsan pulvinar. </a:t>
            </a:r>
            <a:endParaRPr lang="fr-FR" altLang="fr-FR" sz="4600">
              <a:latin typeface="Bell Gothic Black" panose="02000503050000020004" pitchFamily="2" charset="0"/>
              <a:ea typeface="Verdana" panose="020B0604030504040204" pitchFamily="34" charset="0"/>
              <a:cs typeface="Verdana" panose="020B0604030504040204" pitchFamily="34" charset="0"/>
            </a:endParaRPr>
          </a:p>
          <a:p>
            <a:pPr algn="just" eaLnBrk="1" hangingPunct="1"/>
            <a:endParaRPr lang="fr-FR" altLang="fr-FR" sz="6000">
              <a:latin typeface="Bell Gothic Black" panose="02000503050000020004" pitchFamily="2" charset="0"/>
              <a:ea typeface="Verdana" panose="020B0604030504040204" pitchFamily="34" charset="0"/>
              <a:cs typeface="Verdana" panose="020B0604030504040204" pitchFamily="34" charset="0"/>
            </a:endParaRPr>
          </a:p>
          <a:p>
            <a:pPr algn="just" eaLnBrk="1" hangingPunct="1"/>
            <a:r>
              <a:rPr lang="fr-FR" altLang="fr-FR" sz="6000">
                <a:latin typeface="Bell Gothic Black" panose="02000503050000020004" pitchFamily="2" charset="0"/>
                <a:ea typeface="Verdana" panose="020B0604030504040204" pitchFamily="34" charset="0"/>
                <a:cs typeface="Verdana" panose="020B0604030504040204" pitchFamily="34" charset="0"/>
              </a:rPr>
              <a:t>REFERENCES</a:t>
            </a:r>
          </a:p>
          <a:p>
            <a:pPr algn="just" eaLnBrk="1" hangingPunct="1"/>
            <a:r>
              <a:rPr lang="fr-FR" altLang="fr-FR" sz="4000">
                <a:latin typeface="Times New Roman" panose="02020603050405020304" pitchFamily="18" charset="0"/>
                <a:ea typeface="Verdana" panose="020B0604030504040204" pitchFamily="34" charset="0"/>
                <a:cs typeface="Verdana" panose="020B0604030504040204" pitchFamily="34" charset="0"/>
              </a:rPr>
              <a:t>[1]</a:t>
            </a:r>
            <a:r>
              <a:rPr lang="pt-BR" altLang="fr-FR" sz="4000">
                <a:latin typeface="Times New Roman" panose="02020603050405020304" pitchFamily="18" charset="0"/>
                <a:ea typeface="Verdana" panose="020B0604030504040204" pitchFamily="34" charset="0"/>
                <a:cs typeface="Verdana" panose="020B0604030504040204" pitchFamily="34" charset="0"/>
              </a:rPr>
              <a:t> Gerador de Texto Lorem Ipsum. Avaiable at:</a:t>
            </a:r>
            <a:r>
              <a:rPr lang="fr-FR" altLang="fr-FR" sz="4000">
                <a:latin typeface="Times New Roman" panose="02020603050405020304" pitchFamily="18" charset="0"/>
                <a:ea typeface="Verdana" panose="020B0604030504040204" pitchFamily="34" charset="0"/>
                <a:cs typeface="Verdana" panose="020B0604030504040204" pitchFamily="34" charset="0"/>
              </a:rPr>
              <a:t> https://www.4devs.com.br/gerador_de_texto_lorem_ipsum. Accessed in 18 oct 2023.</a:t>
            </a:r>
          </a:p>
          <a:p>
            <a:pPr algn="just" eaLnBrk="1" hangingPunct="1"/>
            <a:r>
              <a:rPr lang="fr-FR" altLang="fr-FR" sz="4000">
                <a:latin typeface="Times New Roman" panose="02020603050405020304" pitchFamily="18" charset="0"/>
                <a:ea typeface="Verdana" panose="020B0604030504040204" pitchFamily="34" charset="0"/>
                <a:cs typeface="Verdana" panose="020B0604030504040204" pitchFamily="34" charset="0"/>
              </a:rPr>
              <a:t>[2] François, P. </a:t>
            </a:r>
            <a:r>
              <a:rPr lang="fr-FR" altLang="fr-FR" sz="4000" i="1">
                <a:latin typeface="Times New Roman" panose="02020603050405020304" pitchFamily="18" charset="0"/>
                <a:ea typeface="Verdana" panose="020B0604030504040204" pitchFamily="34" charset="0"/>
                <a:cs typeface="Verdana" panose="020B0604030504040204" pitchFamily="34" charset="0"/>
              </a:rPr>
              <a:t>et al. Mol. Syst. Biol</a:t>
            </a:r>
            <a:r>
              <a:rPr lang="fr-FR" altLang="fr-FR" sz="4000">
                <a:latin typeface="Times New Roman" panose="02020603050405020304" pitchFamily="18" charset="0"/>
                <a:ea typeface="Verdana" panose="020B0604030504040204" pitchFamily="34" charset="0"/>
                <a:cs typeface="Verdana" panose="020B0604030504040204" pitchFamily="34" charset="0"/>
              </a:rPr>
              <a:t>. 3, 154 (2007)</a:t>
            </a:r>
          </a:p>
          <a:p>
            <a:pPr algn="just" eaLnBrk="1" hangingPunct="1"/>
            <a:endParaRPr lang="fr-FR" altLang="fr-FR" sz="4800">
              <a:latin typeface="Times New Roman" panose="02020603050405020304" pitchFamily="18" charset="0"/>
              <a:ea typeface="Verdana" panose="020B0604030504040204" pitchFamily="34" charset="0"/>
              <a:cs typeface="Verdana" panose="020B0604030504040204" pitchFamily="34" charset="0"/>
            </a:endParaRPr>
          </a:p>
          <a:p>
            <a:pPr algn="just" eaLnBrk="1" hangingPunct="1"/>
            <a:endParaRPr lang="fr-FR" altLang="fr-FR" sz="4800">
              <a:latin typeface="Times New Roman" panose="02020603050405020304" pitchFamily="18" charset="0"/>
              <a:ea typeface="Verdana" panose="020B0604030504040204" pitchFamily="34" charset="0"/>
              <a:cs typeface="Verdana" panose="020B0604030504040204" pitchFamily="34" charset="0"/>
            </a:endParaRPr>
          </a:p>
        </p:txBody>
      </p:sp>
      <p:pic>
        <p:nvPicPr>
          <p:cNvPr id="3083" name="Picture 2">
            <a:extLst>
              <a:ext uri="{FF2B5EF4-FFF2-40B4-BE49-F238E27FC236}">
                <a16:creationId xmlns:a16="http://schemas.microsoft.com/office/drawing/2014/main" id="{44A05866-FBF9-D183-0CD0-CCBBD15F4A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95763" y="17692688"/>
            <a:ext cx="13544550" cy="875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4" descr="Sociedade Brasileira de Microscopia e Microanálise - SBMM | Rio de Janeiro  RJ">
            <a:extLst>
              <a:ext uri="{FF2B5EF4-FFF2-40B4-BE49-F238E27FC236}">
                <a16:creationId xmlns:a16="http://schemas.microsoft.com/office/drawing/2014/main" id="{5363DB53-03F2-A35C-F487-E0DAAE9820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68588" y="499269"/>
            <a:ext cx="3516312"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Agrupar 13">
            <a:extLst>
              <a:ext uri="{FF2B5EF4-FFF2-40B4-BE49-F238E27FC236}">
                <a16:creationId xmlns:a16="http://schemas.microsoft.com/office/drawing/2014/main" id="{5BC2EF2D-DFC2-EF57-E115-1A674CA45D1E}"/>
              </a:ext>
            </a:extLst>
          </p:cNvPr>
          <p:cNvGrpSpPr>
            <a:grpSpLocks noChangeAspect="1"/>
          </p:cNvGrpSpPr>
          <p:nvPr/>
        </p:nvGrpSpPr>
        <p:grpSpPr>
          <a:xfrm>
            <a:off x="-793116" y="40052667"/>
            <a:ext cx="32290572" cy="3248776"/>
            <a:chOff x="2704754" y="5977964"/>
            <a:chExt cx="9175240" cy="923127"/>
          </a:xfrm>
        </p:grpSpPr>
        <p:pic>
          <p:nvPicPr>
            <p:cNvPr id="15" name="Imagem 14">
              <a:extLst>
                <a:ext uri="{FF2B5EF4-FFF2-40B4-BE49-F238E27FC236}">
                  <a16:creationId xmlns:a16="http://schemas.microsoft.com/office/drawing/2014/main" id="{80F3EA0D-F237-4521-1990-1E9AB9E6426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16815"/>
            <a:stretch/>
          </p:blipFill>
          <p:spPr bwMode="auto">
            <a:xfrm>
              <a:off x="2704754" y="5977964"/>
              <a:ext cx="7313123" cy="923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Marca Finep">
              <a:extLst>
                <a:ext uri="{FF2B5EF4-FFF2-40B4-BE49-F238E27FC236}">
                  <a16:creationId xmlns:a16="http://schemas.microsoft.com/office/drawing/2014/main" id="{670A4462-D6D9-668E-9AA9-05D061B52B55}"/>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3268" b="94118" l="2121" r="98182">
                          <a14:foregroundMark x1="6970" y1="42484" x2="6970" y2="42484"/>
                          <a14:foregroundMark x1="2727" y1="52941" x2="2727" y2="52941"/>
                          <a14:foregroundMark x1="17576" y1="64052" x2="17576" y2="64052"/>
                          <a14:foregroundMark x1="18182" y1="35948" x2="18182" y2="35948"/>
                          <a14:foregroundMark x1="27273" y1="62745" x2="27273" y2="62745"/>
                          <a14:foregroundMark x1="43030" y1="65359" x2="43030" y2="65359"/>
                          <a14:foregroundMark x1="60000" y1="94771" x2="60000" y2="94771"/>
                          <a14:foregroundMark x1="76667" y1="30065" x2="76667" y2="30065"/>
                          <a14:foregroundMark x1="65152" y1="16993" x2="65152" y2="16993"/>
                          <a14:foregroundMark x1="71515" y1="15686" x2="71515" y2="15686"/>
                          <a14:foregroundMark x1="78788" y1="11765" x2="78788" y2="11765"/>
                          <a14:foregroundMark x1="84848" y1="9804" x2="84848" y2="9804"/>
                          <a14:foregroundMark x1="64848" y1="20915" x2="64848" y2="20915"/>
                          <a14:foregroundMark x1="77879" y1="26797" x2="77879" y2="26797"/>
                          <a14:foregroundMark x1="73636" y1="24837" x2="73636" y2="24837"/>
                          <a14:foregroundMark x1="80303" y1="24837" x2="80303" y2="24837"/>
                          <a14:foregroundMark x1="98182" y1="3268" x2="98182" y2="3268"/>
                          <a14:foregroundMark x1="80303" y1="61438" x2="80303" y2="61438"/>
                          <a14:foregroundMark x1="87576" y1="16993" x2="87576" y2="16993"/>
                          <a14:foregroundMark x1="92121" y1="10458" x2="92121" y2="10458"/>
                          <a14:foregroundMark x1="94545" y1="8497" x2="94545" y2="8497"/>
                          <a14:backgroundMark x1="13636" y1="18954" x2="13636" y2="18954"/>
                          <a14:backgroundMark x1="33333" y1="22222" x2="33333" y2="22222"/>
                          <a14:backgroundMark x1="48182" y1="58170" x2="48182" y2="58170"/>
                          <a14:backgroundMark x1="81818" y1="16993" x2="81818" y2="16993"/>
                          <a14:backgroundMark x1="76667" y1="37255" x2="76667" y2="37255"/>
                          <a14:backgroundMark x1="85455" y1="32026" x2="85455" y2="32026"/>
                          <a14:backgroundMark x1="93939" y1="7190" x2="93939" y2="7190"/>
                          <a14:backgroundMark x1="95455" y1="9150" x2="95455" y2="9150"/>
                        </a14:backgroundRemoval>
                      </a14:imgEffect>
                    </a14:imgLayer>
                  </a14:imgProps>
                </a:ext>
                <a:ext uri="{28A0092B-C50C-407E-A947-70E740481C1C}">
                  <a14:useLocalDpi xmlns:a14="http://schemas.microsoft.com/office/drawing/2010/main" val="0"/>
                </a:ext>
              </a:extLst>
            </a:blip>
            <a:srcRect/>
            <a:stretch>
              <a:fillRect/>
            </a:stretch>
          </p:blipFill>
          <p:spPr bwMode="auto">
            <a:xfrm>
              <a:off x="11036045" y="6469267"/>
              <a:ext cx="794272" cy="368253"/>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m 16">
              <a:extLst>
                <a:ext uri="{FF2B5EF4-FFF2-40B4-BE49-F238E27FC236}">
                  <a16:creationId xmlns:a16="http://schemas.microsoft.com/office/drawing/2014/main" id="{53E139C4-9A41-FA40-0028-9D81F4B4FBE4}"/>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85253" t="41389" r="7922" b="34879"/>
            <a:stretch/>
          </p:blipFill>
          <p:spPr bwMode="auto">
            <a:xfrm>
              <a:off x="9955476" y="6274670"/>
              <a:ext cx="672461" cy="245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a:extLst>
                <a:ext uri="{FF2B5EF4-FFF2-40B4-BE49-F238E27FC236}">
                  <a16:creationId xmlns:a16="http://schemas.microsoft.com/office/drawing/2014/main" id="{FD655105-3982-AFEC-8C76-2433905368C9}"/>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4866" t="14418" r="14770" b="18699"/>
            <a:stretch/>
          </p:blipFill>
          <p:spPr bwMode="auto">
            <a:xfrm>
              <a:off x="7499460" y="6366404"/>
              <a:ext cx="612000" cy="205726"/>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m 18">
              <a:extLst>
                <a:ext uri="{FF2B5EF4-FFF2-40B4-BE49-F238E27FC236}">
                  <a16:creationId xmlns:a16="http://schemas.microsoft.com/office/drawing/2014/main" id="{8297DB0A-8A3A-7C8C-EEDA-4EFA0E6210D5}"/>
                </a:ext>
              </a:extLst>
            </p:cNvPr>
            <p:cNvPicPr>
              <a:picLocks noChangeAspect="1"/>
            </p:cNvPicPr>
            <p:nvPr/>
          </p:nvPicPr>
          <p:blipFill>
            <a:blip r:embed="rId13"/>
            <a:stretch>
              <a:fillRect/>
            </a:stretch>
          </p:blipFill>
          <p:spPr>
            <a:xfrm>
              <a:off x="10060828" y="6602816"/>
              <a:ext cx="684820" cy="194356"/>
            </a:xfrm>
            <a:prstGeom prst="rect">
              <a:avLst/>
            </a:prstGeom>
          </p:spPr>
        </p:pic>
        <p:pic>
          <p:nvPicPr>
            <p:cNvPr id="20" name="Picture 4">
              <a:extLst>
                <a:ext uri="{FF2B5EF4-FFF2-40B4-BE49-F238E27FC236}">
                  <a16:creationId xmlns:a16="http://schemas.microsoft.com/office/drawing/2014/main" id="{F7D9038E-A6C2-151B-8267-22C4C80E0CC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413680" y="6057958"/>
              <a:ext cx="466314" cy="350612"/>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m 20">
              <a:extLst>
                <a:ext uri="{FF2B5EF4-FFF2-40B4-BE49-F238E27FC236}">
                  <a16:creationId xmlns:a16="http://schemas.microsoft.com/office/drawing/2014/main" id="{EBD3D3A5-E3B9-DFCD-72DA-2C7F55E0D9CF}"/>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83681" b="64286"/>
            <a:stretch/>
          </p:blipFill>
          <p:spPr bwMode="auto">
            <a:xfrm>
              <a:off x="9857066" y="5991910"/>
              <a:ext cx="1292371" cy="296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m 21">
              <a:extLst>
                <a:ext uri="{FF2B5EF4-FFF2-40B4-BE49-F238E27FC236}">
                  <a16:creationId xmlns:a16="http://schemas.microsoft.com/office/drawing/2014/main" id="{94B5387B-7837-EDD3-BBAE-1E5DB76BACF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86968" t="67829" r="9129" b="12143"/>
            <a:stretch/>
          </p:blipFill>
          <p:spPr bwMode="auto">
            <a:xfrm>
              <a:off x="10745788" y="6254810"/>
              <a:ext cx="531628" cy="286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573</TotalTime>
  <Words>559</Words>
  <Application>Microsoft Office PowerPoint</Application>
  <PresentationFormat>Personalizar</PresentationFormat>
  <Paragraphs>39</Paragraphs>
  <Slides>1</Slides>
  <Notes>1</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vt:i4>
      </vt:variant>
    </vt:vector>
  </HeadingPairs>
  <TitlesOfParts>
    <vt:vector size="8" baseType="lpstr">
      <vt:lpstr>Calibri</vt:lpstr>
      <vt:lpstr>Arial</vt:lpstr>
      <vt:lpstr>Times New Roman</vt:lpstr>
      <vt:lpstr>Calibri Light</vt:lpstr>
      <vt:lpstr>Bell Gothic Black</vt:lpstr>
      <vt:lpstr>Verdana</vt:lpstr>
      <vt:lpstr>Office Theme</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Barbosa</dc:creator>
  <cp:lastModifiedBy>Eduardo José Lopes Torres</cp:lastModifiedBy>
  <cp:revision>31</cp:revision>
  <dcterms:created xsi:type="dcterms:W3CDTF">2015-03-12T13:54:53Z</dcterms:created>
  <dcterms:modified xsi:type="dcterms:W3CDTF">2023-10-31T17:21:28Z</dcterms:modified>
</cp:coreProperties>
</file>