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402" autoAdjust="0"/>
    <p:restoredTop sz="94660"/>
  </p:normalViewPr>
  <p:slideViewPr>
    <p:cSldViewPr snapToGrid="0">
      <p:cViewPr>
        <p:scale>
          <a:sx n="50" d="100"/>
          <a:sy n="50" d="100"/>
        </p:scale>
        <p:origin x="342" y="1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6C169-6C56-3BA6-8D3F-A323D81A84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166FAC-B9F3-8C36-F536-DE8D30CF1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67118-ED5A-B721-A886-8C59BEA3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96580-D103-1355-AE4A-41B642A4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6DCBA-E4BD-DDA7-2420-1569376E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43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55652-03BE-1482-5707-D8431904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7996F-1BDD-A3EA-D438-9E049227D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E9ECF-8F11-C4DC-3934-7734CEA9E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28FB7-8EA8-C8C3-4620-608F00E7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93AF8-9AB2-E1A9-89B4-ECD3E7DF9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19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5C7AD0-1F91-C918-CF22-745A1F05EE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1223EB-E2A5-A655-1ADC-9F5F9A4DB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74FB6-2A9B-D0EE-33ED-5BDB75551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213F3-ED00-E08F-AB20-7B0DCAC8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F2883-6973-6D23-0431-B30F7AED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8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1DCFD-574D-F761-F003-DF781BDE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23DA-39C4-97AE-5B91-492918167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3CDBA-3E9A-44E9-9B4B-084ED6066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8E773-3B35-6DED-0650-3490D0B5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8C3F7-D55A-8871-9313-D9C1684F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87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85B6-BAFB-5FFE-30DE-E751A8744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E01C6-3EB1-DFC2-4946-16228D689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6055B-1483-1B83-8E3F-7D8A4912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7AABC-D831-E2F9-4E6E-A78B5637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FEF2-FEE5-7431-8F7F-0186B18D2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75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6D353-838E-2BCC-04C9-43C5A2514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53F31-CF23-EEF7-9FC3-B7C1399B06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1F125-DAF0-E5EC-57F3-7AABEA3E1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6AAFD-0995-0E56-EF4F-10D3CDF8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69279-945A-6570-42DE-4F3567F9F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51FF3-447B-AFAD-F157-8106D2B29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64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DEACC-62F4-F1B1-7FA9-769FDFE0D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689D6-5EA9-B1A8-A5CA-22493F328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803B1-8688-A036-DF09-E4A78CF5E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586F08-A1D1-30FE-BABC-579BB12B1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34B450-F3D7-D3AB-ACC3-8F413F37E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0A896-5FC0-B0B9-5921-6BA6F0CF5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2C2406-A96B-0D9D-A188-846204D8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A913DD-45A6-57C4-A2DB-7B4A90554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66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CBF03-C944-09FE-B210-AEC2DB46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DFE89-DEEC-9090-999A-E2841D10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0ECFA-4A67-E2B2-BE2E-EA877C1D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1C4EB9-36B8-A3AD-5397-4F2A1F27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29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82AB72-9A4B-AA46-84C0-8E00169E8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2941A1-60A1-061A-96B5-230C273CF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2DB2B-799B-9433-08F5-068884EB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29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5EDE8-CE1D-A1C6-8C85-80CEDE957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7DDD6-4DD9-A879-BF02-0D24748E0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AFC6B-222E-7558-4BB2-DE6C8182E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3BB448-F70E-0A69-A011-4A1AF767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A2F04-3508-EFC5-1018-5A3ACD839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B07CD-0ACC-4592-E2B6-1A92FB91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55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EC21A-6243-A4CA-D480-C5A1EC790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7D72EE-B4DA-D563-CBC6-356D48F12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C05BE-FA0D-B10C-072D-608E5C67E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10F66-E62D-A807-4972-FD7B15A1C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62079-A12B-CED2-00C0-4C8D5E84E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C0E60-676D-B90A-F048-A4464128B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41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BAC3D5-9283-C6BC-04C7-C8AAE84DD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9DEE9-B017-B58A-4728-70A8F194B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A814E-EF84-634A-401A-402172046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19BF0-0970-4882-823C-2367FA89A277}" type="datetimeFigureOut">
              <a:rPr lang="fr-FR" smtClean="0"/>
              <a:t>31/10/2023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9B7C3-AE0E-C9A8-4DAE-6F3B8DD327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6471A-D014-17AB-8B47-ED78BC97C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261ED-8A1B-42E1-9249-48B355B8933C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38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0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1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BD4218-CE07-347C-90D3-181CA7446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905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94B112-94C3-9E42-FDE2-FAC925FA5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584" y="1986356"/>
            <a:ext cx="9144000" cy="1962778"/>
          </a:xfrm>
        </p:spPr>
        <p:txBody>
          <a:bodyPr/>
          <a:lstStyle/>
          <a:p>
            <a:r>
              <a:rPr lang="fr-FR" dirty="0">
                <a:latin typeface="Bell Gothic Black" panose="02000503050000020004" pitchFamily="2" charset="0"/>
              </a:rPr>
              <a:t>First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386530-DBEF-B0A0-E721-960E0394E2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584" y="4123358"/>
            <a:ext cx="9144000" cy="1609489"/>
          </a:xfrm>
        </p:spPr>
        <p:txBody>
          <a:bodyPr/>
          <a:lstStyle/>
          <a:p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204B8B-81A5-4307-C8F5-1C73E40BA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858" y="482867"/>
            <a:ext cx="5842283" cy="483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E598967-FFF5-1185-6F37-BE199605D4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04" b="100000" l="3833" r="100000">
                        <a14:foregroundMark x1="13589" y1="33333" x2="14286" y2="34685"/>
                        <a14:foregroundMark x1="50174" y1="68018" x2="53659" y2="70721"/>
                        <a14:foregroundMark x1="35889" y1="95495" x2="38328" y2="91441"/>
                        <a14:foregroundMark x1="32753" y1="86486" x2="35192" y2="81081"/>
                        <a14:foregroundMark x1="36585" y1="77027" x2="42857" y2="62613"/>
                        <a14:foregroundMark x1="35192" y1="80180" x2="36934" y2="75676"/>
                        <a14:foregroundMark x1="40070" y1="88739" x2="48084" y2="68018"/>
                        <a14:foregroundMark x1="15331" y1="37387" x2="19164" y2="48198"/>
                        <a14:foregroundMark x1="8711" y1="25225" x2="6272" y2="20721"/>
                        <a14:foregroundMark x1="71429" y1="20721" x2="80139" y2="27928"/>
                        <a14:foregroundMark x1="81185" y1="29279" x2="88153" y2="39640"/>
                        <a14:foregroundMark x1="89199" y1="41441" x2="99303" y2="63964"/>
                        <a14:foregroundMark x1="49826" y1="9009" x2="41463" y2="8108"/>
                        <a14:foregroundMark x1="59930" y1="13964" x2="51220" y2="9459"/>
                        <a14:foregroundMark x1="40070" y1="7658" x2="31010" y2="8559"/>
                        <a14:foregroundMark x1="30314" y1="8559" x2="21254" y2="11712"/>
                        <a14:foregroundMark x1="20906" y1="11712" x2="9059" y2="18919"/>
                        <a14:foregroundMark x1="8711" y1="18919" x2="6272" y2="19820"/>
                        <a14:foregroundMark x1="67944" y1="19820" x2="71429" y2="19820"/>
                        <a14:foregroundMark x1="71429" y1="19820" x2="71429" y2="19820"/>
                        <a14:foregroundMark x1="33798" y1="96396" x2="31359" y2="93243"/>
                        <a14:foregroundMark x1="71080" y1="77477" x2="87108" y2="79730"/>
                        <a14:foregroundMark x1="50871" y1="8559" x2="44599" y2="7207"/>
                        <a14:foregroundMark x1="38676" y1="7207" x2="33449" y2="7207"/>
                        <a14:foregroundMark x1="33449" y1="7207" x2="28223" y2="8559"/>
                        <a14:foregroundMark x1="28571" y1="8559" x2="22997" y2="9459"/>
                        <a14:foregroundMark x1="22997" y1="9459" x2="16376" y2="12613"/>
                        <a14:foregroundMark x1="16376" y1="12613" x2="12195" y2="14865"/>
                        <a14:foregroundMark x1="12195" y1="14865" x2="9059" y2="16667"/>
                        <a14:foregroundMark x1="9059" y1="16667" x2="6272" y2="18018"/>
                        <a14:foregroundMark x1="66202" y1="18919" x2="63415" y2="17568"/>
                        <a14:foregroundMark x1="63763" y1="17568" x2="61324" y2="14865"/>
                        <a14:foregroundMark x1="66551" y1="18919" x2="70383" y2="18919"/>
                        <a14:foregroundMark x1="63415" y1="16667" x2="59930" y2="12162"/>
                        <a14:foregroundMark x1="59930" y1="12162" x2="54704" y2="9459"/>
                        <a14:foregroundMark x1="54704" y1="9459" x2="51220" y2="8559"/>
                        <a14:foregroundMark x1="6272" y1="18468" x2="5226" y2="184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51442" y="205495"/>
            <a:ext cx="1967115" cy="15216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F44EF2-0320-B63C-2CFA-3EE88097EDD3}"/>
              </a:ext>
            </a:extLst>
          </p:cNvPr>
          <p:cNvSpPr txBox="1"/>
          <p:nvPr/>
        </p:nvSpPr>
        <p:spPr>
          <a:xfrm>
            <a:off x="4099298" y="1047382"/>
            <a:ext cx="39934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Bell Gothic Black" panose="02000503050000020004" pitchFamily="2" charset="0"/>
              </a:rPr>
              <a:t>OLINDA-PE BRAZIL</a:t>
            </a:r>
          </a:p>
          <a:p>
            <a:pPr algn="ctr"/>
            <a:r>
              <a:rPr lang="fr-FR" sz="2000" dirty="0">
                <a:latin typeface="Bell Gothic Black" panose="02000503050000020004" pitchFamily="2" charset="0"/>
              </a:rPr>
              <a:t>NOVEMBER 7TH TO 10TH, 2023</a:t>
            </a:r>
          </a:p>
        </p:txBody>
      </p:sp>
      <p:pic>
        <p:nvPicPr>
          <p:cNvPr id="12" name="Imagem 1">
            <a:extLst>
              <a:ext uri="{FF2B5EF4-FFF2-40B4-BE49-F238E27FC236}">
                <a16:creationId xmlns:a16="http://schemas.microsoft.com/office/drawing/2014/main" id="{3A1F4C09-14ED-DFE4-25AF-406CFD1C5F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7831" y="6183714"/>
            <a:ext cx="1375055" cy="686030"/>
          </a:xfrm>
          <a:prstGeom prst="rect">
            <a:avLst/>
          </a:prstGeom>
        </p:spPr>
      </p:pic>
      <p:pic>
        <p:nvPicPr>
          <p:cNvPr id="13" name="Imagem 2">
            <a:extLst>
              <a:ext uri="{FF2B5EF4-FFF2-40B4-BE49-F238E27FC236}">
                <a16:creationId xmlns:a16="http://schemas.microsoft.com/office/drawing/2014/main" id="{F563A0CC-2250-AD46-50FB-D284AB7262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117" y="6183714"/>
            <a:ext cx="1375057" cy="651777"/>
          </a:xfrm>
          <a:prstGeom prst="rect">
            <a:avLst/>
          </a:prstGeom>
        </p:spPr>
      </p:pic>
      <p:cxnSp>
        <p:nvCxnSpPr>
          <p:cNvPr id="14" name="Conector reto 4">
            <a:extLst>
              <a:ext uri="{FF2B5EF4-FFF2-40B4-BE49-F238E27FC236}">
                <a16:creationId xmlns:a16="http://schemas.microsoft.com/office/drawing/2014/main" id="{7DA03D4F-4D52-9C83-32E3-04A7E9A1BFD5}"/>
              </a:ext>
            </a:extLst>
          </p:cNvPr>
          <p:cNvCxnSpPr>
            <a:cxnSpLocks/>
          </p:cNvCxnSpPr>
          <p:nvPr/>
        </p:nvCxnSpPr>
        <p:spPr>
          <a:xfrm>
            <a:off x="1603002" y="6194512"/>
            <a:ext cx="0" cy="675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5">
            <a:extLst>
              <a:ext uri="{FF2B5EF4-FFF2-40B4-BE49-F238E27FC236}">
                <a16:creationId xmlns:a16="http://schemas.microsoft.com/office/drawing/2014/main" id="{10C908FE-AA7C-C870-832E-4773E64111C8}"/>
              </a:ext>
            </a:extLst>
          </p:cNvPr>
          <p:cNvSpPr txBox="1"/>
          <p:nvPr/>
        </p:nvSpPr>
        <p:spPr>
          <a:xfrm>
            <a:off x="-1" y="5732847"/>
            <a:ext cx="203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14398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2879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43195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57593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71991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86389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00787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1518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i="1" dirty="0"/>
              <a:t>Realização:</a:t>
            </a:r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8BC0BD49-86AD-AEBE-C086-2F1C28F7AFC4}"/>
              </a:ext>
            </a:extLst>
          </p:cNvPr>
          <p:cNvGrpSpPr>
            <a:grpSpLocks noChangeAspect="1"/>
          </p:cNvGrpSpPr>
          <p:nvPr/>
        </p:nvGrpSpPr>
        <p:grpSpPr>
          <a:xfrm>
            <a:off x="2704754" y="6016064"/>
            <a:ext cx="9351555" cy="923127"/>
            <a:chOff x="2704754" y="5977964"/>
            <a:chExt cx="9351555" cy="923127"/>
          </a:xfrm>
        </p:grpSpPr>
        <p:pic>
          <p:nvPicPr>
            <p:cNvPr id="18" name="Imagem 17">
              <a:extLst>
                <a:ext uri="{FF2B5EF4-FFF2-40B4-BE49-F238E27FC236}">
                  <a16:creationId xmlns:a16="http://schemas.microsoft.com/office/drawing/2014/main" id="{C5C27026-6F0D-3D32-B929-1B87862B937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815"/>
            <a:stretch/>
          </p:blipFill>
          <p:spPr bwMode="auto">
            <a:xfrm>
              <a:off x="2704754" y="5977964"/>
              <a:ext cx="7313123" cy="923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" descr="Marca Finep">
              <a:extLst>
                <a:ext uri="{FF2B5EF4-FFF2-40B4-BE49-F238E27FC236}">
                  <a16:creationId xmlns:a16="http://schemas.microsoft.com/office/drawing/2014/main" id="{DBC41291-9069-43F3-F7E2-55231DC38C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3268" b="94118" l="2121" r="98182">
                          <a14:foregroundMark x1="6970" y1="42484" x2="6970" y2="42484"/>
                          <a14:foregroundMark x1="2727" y1="52941" x2="2727" y2="52941"/>
                          <a14:foregroundMark x1="17576" y1="64052" x2="17576" y2="64052"/>
                          <a14:foregroundMark x1="18182" y1="35948" x2="18182" y2="35948"/>
                          <a14:foregroundMark x1="27273" y1="62745" x2="27273" y2="62745"/>
                          <a14:foregroundMark x1="43030" y1="65359" x2="43030" y2="65359"/>
                          <a14:foregroundMark x1="60000" y1="94771" x2="60000" y2="94771"/>
                          <a14:foregroundMark x1="76667" y1="30065" x2="76667" y2="30065"/>
                          <a14:foregroundMark x1="65152" y1="16993" x2="65152" y2="16993"/>
                          <a14:foregroundMark x1="71515" y1="15686" x2="71515" y2="15686"/>
                          <a14:foregroundMark x1="78788" y1="11765" x2="78788" y2="11765"/>
                          <a14:foregroundMark x1="84848" y1="9804" x2="84848" y2="9804"/>
                          <a14:foregroundMark x1="64848" y1="20915" x2="64848" y2="20915"/>
                          <a14:foregroundMark x1="77879" y1="26797" x2="77879" y2="26797"/>
                          <a14:foregroundMark x1="73636" y1="24837" x2="73636" y2="24837"/>
                          <a14:foregroundMark x1="80303" y1="24837" x2="80303" y2="24837"/>
                          <a14:foregroundMark x1="98182" y1="3268" x2="98182" y2="3268"/>
                          <a14:foregroundMark x1="80303" y1="61438" x2="80303" y2="61438"/>
                          <a14:foregroundMark x1="87576" y1="16993" x2="87576" y2="16993"/>
                          <a14:foregroundMark x1="92121" y1="10458" x2="92121" y2="10458"/>
                          <a14:foregroundMark x1="94545" y1="8497" x2="94545" y2="8497"/>
                          <a14:backgroundMark x1="13636" y1="18954" x2="13636" y2="18954"/>
                          <a14:backgroundMark x1="33333" y1="22222" x2="33333" y2="22222"/>
                          <a14:backgroundMark x1="48182" y1="58170" x2="48182" y2="58170"/>
                          <a14:backgroundMark x1="81818" y1="16993" x2="81818" y2="16993"/>
                          <a14:backgroundMark x1="76667" y1="37255" x2="76667" y2="37255"/>
                          <a14:backgroundMark x1="85455" y1="32026" x2="85455" y2="32026"/>
                          <a14:backgroundMark x1="93939" y1="7190" x2="93939" y2="7190"/>
                          <a14:backgroundMark x1="95455" y1="9150" x2="95455" y2="91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8699" y="6469267"/>
              <a:ext cx="781296" cy="3622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id="{20E11DE9-8AD7-9232-0DA3-5F77A9E376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253" t="41389" r="7922" b="34879"/>
            <a:stretch/>
          </p:blipFill>
          <p:spPr bwMode="auto">
            <a:xfrm>
              <a:off x="9955476" y="6274670"/>
              <a:ext cx="597692" cy="218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9D11429-3CBF-E155-CD07-6124B037D6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66" t="14418" r="14770" b="18699"/>
            <a:stretch/>
          </p:blipFill>
          <p:spPr bwMode="auto">
            <a:xfrm>
              <a:off x="7499460" y="6366404"/>
              <a:ext cx="612000" cy="205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Imagem 21">
              <a:extLst>
                <a:ext uri="{FF2B5EF4-FFF2-40B4-BE49-F238E27FC236}">
                  <a16:creationId xmlns:a16="http://schemas.microsoft.com/office/drawing/2014/main" id="{E0E72C0A-BFEC-EF4B-D23D-5F28853A9B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0060828" y="6602816"/>
              <a:ext cx="612000" cy="173689"/>
            </a:xfrm>
            <a:prstGeom prst="rect">
              <a:avLst/>
            </a:prstGeom>
          </p:spPr>
        </p:pic>
        <p:pic>
          <p:nvPicPr>
            <p:cNvPr id="23" name="Picture 4">
              <a:extLst>
                <a:ext uri="{FF2B5EF4-FFF2-40B4-BE49-F238E27FC236}">
                  <a16:creationId xmlns:a16="http://schemas.microsoft.com/office/drawing/2014/main" id="{76E04660-C58D-96DD-2010-1DBF641444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89995" y="6339048"/>
              <a:ext cx="466314" cy="350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Imagem 23">
              <a:extLst>
                <a:ext uri="{FF2B5EF4-FFF2-40B4-BE49-F238E27FC236}">
                  <a16:creationId xmlns:a16="http://schemas.microsoft.com/office/drawing/2014/main" id="{90750239-EE07-FF82-F488-3DFB2C223CE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681" b="64286"/>
            <a:stretch/>
          </p:blipFill>
          <p:spPr bwMode="auto">
            <a:xfrm>
              <a:off x="9857066" y="5991910"/>
              <a:ext cx="1292371" cy="296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Imagem 24">
              <a:extLst>
                <a:ext uri="{FF2B5EF4-FFF2-40B4-BE49-F238E27FC236}">
                  <a16:creationId xmlns:a16="http://schemas.microsoft.com/office/drawing/2014/main" id="{87764028-330D-1EBA-FB4F-1BB309C52E7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68" t="67829" r="9129" b="12143"/>
            <a:stretch/>
          </p:blipFill>
          <p:spPr bwMode="auto">
            <a:xfrm>
              <a:off x="10697071" y="6222332"/>
              <a:ext cx="488830" cy="263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1185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BD4218-CE07-347C-90D3-181CA74461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953"/>
          <a:stretch/>
        </p:blipFill>
        <p:spPr>
          <a:xfrm>
            <a:off x="1" y="0"/>
            <a:ext cx="341193" cy="68580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02133F1F-C8D4-D937-8758-E9729EA8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fr-FR" dirty="0">
                <a:latin typeface="Bell Gothic Black" panose="02000503050000020004" pitchFamily="2" charset="0"/>
              </a:rPr>
              <a:t>Slides</a:t>
            </a:r>
          </a:p>
        </p:txBody>
      </p:sp>
    </p:spTree>
    <p:extLst>
      <p:ext uri="{BB962C8B-B14F-4D97-AF65-F5344CB8AC3E}">
        <p14:creationId xmlns:p14="http://schemas.microsoft.com/office/powerpoint/2010/main" val="251635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4B112-94C3-9E42-FDE2-FAC925FA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Bell Gothic Black" panose="02000503050000020004" pitchFamily="2" charset="0"/>
              </a:rPr>
              <a:t>Last slide</a:t>
            </a:r>
          </a:p>
        </p:txBody>
      </p:sp>
      <p:pic>
        <p:nvPicPr>
          <p:cNvPr id="6" name="Imagem 1">
            <a:extLst>
              <a:ext uri="{FF2B5EF4-FFF2-40B4-BE49-F238E27FC236}">
                <a16:creationId xmlns:a16="http://schemas.microsoft.com/office/drawing/2014/main" id="{35E125B1-BAAB-9C95-BEF0-D2628A372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680" y="6183714"/>
            <a:ext cx="1375055" cy="686030"/>
          </a:xfrm>
          <a:prstGeom prst="rect">
            <a:avLst/>
          </a:prstGeom>
        </p:spPr>
      </p:pic>
      <p:pic>
        <p:nvPicPr>
          <p:cNvPr id="7" name="Imagem 2">
            <a:extLst>
              <a:ext uri="{FF2B5EF4-FFF2-40B4-BE49-F238E27FC236}">
                <a16:creationId xmlns:a16="http://schemas.microsoft.com/office/drawing/2014/main" id="{79E7C5AD-DD06-6897-894B-8F35E3ABD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59" y="6183714"/>
            <a:ext cx="1375057" cy="651777"/>
          </a:xfrm>
          <a:prstGeom prst="rect">
            <a:avLst/>
          </a:prstGeom>
        </p:spPr>
      </p:pic>
      <p:sp>
        <p:nvSpPr>
          <p:cNvPr id="8" name="CaixaDeTexto 5">
            <a:extLst>
              <a:ext uri="{FF2B5EF4-FFF2-40B4-BE49-F238E27FC236}">
                <a16:creationId xmlns:a16="http://schemas.microsoft.com/office/drawing/2014/main" id="{55694052-5A44-9F5D-A76D-828608082A81}"/>
              </a:ext>
            </a:extLst>
          </p:cNvPr>
          <p:cNvSpPr txBox="1"/>
          <p:nvPr/>
        </p:nvSpPr>
        <p:spPr>
          <a:xfrm>
            <a:off x="449576" y="5932724"/>
            <a:ext cx="203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14398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2879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43195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57593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71991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86389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00787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1518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i="1" dirty="0" err="1"/>
              <a:t>Hosted</a:t>
            </a:r>
            <a:r>
              <a:rPr lang="pt-BR" sz="1800" i="1" dirty="0"/>
              <a:t> </a:t>
            </a:r>
            <a:r>
              <a:rPr lang="pt-BR" sz="1800" i="1" dirty="0" err="1"/>
              <a:t>by</a:t>
            </a:r>
            <a:r>
              <a:rPr lang="pt-BR" sz="1800" i="1" dirty="0"/>
              <a:t>: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15E7B356-8155-474A-600E-0A649599A8C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953"/>
          <a:stretch/>
        </p:blipFill>
        <p:spPr>
          <a:xfrm>
            <a:off x="1" y="0"/>
            <a:ext cx="341193" cy="6858000"/>
          </a:xfrm>
          <a:prstGeom prst="rect">
            <a:avLst/>
          </a:prstGeom>
        </p:spPr>
      </p:pic>
      <p:grpSp>
        <p:nvGrpSpPr>
          <p:cNvPr id="15" name="Agrupar 14">
            <a:extLst>
              <a:ext uri="{FF2B5EF4-FFF2-40B4-BE49-F238E27FC236}">
                <a16:creationId xmlns:a16="http://schemas.microsoft.com/office/drawing/2014/main" id="{F7565C5D-DF43-7C98-654F-25FCD4D8BAA7}"/>
              </a:ext>
            </a:extLst>
          </p:cNvPr>
          <p:cNvGrpSpPr>
            <a:grpSpLocks noChangeAspect="1"/>
          </p:cNvGrpSpPr>
          <p:nvPr/>
        </p:nvGrpSpPr>
        <p:grpSpPr>
          <a:xfrm>
            <a:off x="2704754" y="5977964"/>
            <a:ext cx="9351555" cy="923127"/>
            <a:chOff x="2704754" y="5977964"/>
            <a:chExt cx="9351555" cy="923127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9CB61D35-7075-1433-BFAA-34343DAA214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815"/>
            <a:stretch/>
          </p:blipFill>
          <p:spPr bwMode="auto">
            <a:xfrm>
              <a:off x="2704754" y="5977964"/>
              <a:ext cx="7313123" cy="923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Marca Finep">
              <a:extLst>
                <a:ext uri="{FF2B5EF4-FFF2-40B4-BE49-F238E27FC236}">
                  <a16:creationId xmlns:a16="http://schemas.microsoft.com/office/drawing/2014/main" id="{69BCD796-19F6-AE47-3823-23C4EA1344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3268" b="94118" l="2121" r="98182">
                          <a14:foregroundMark x1="6970" y1="42484" x2="6970" y2="42484"/>
                          <a14:foregroundMark x1="2727" y1="52941" x2="2727" y2="52941"/>
                          <a14:foregroundMark x1="17576" y1="64052" x2="17576" y2="64052"/>
                          <a14:foregroundMark x1="18182" y1="35948" x2="18182" y2="35948"/>
                          <a14:foregroundMark x1="27273" y1="62745" x2="27273" y2="62745"/>
                          <a14:foregroundMark x1="43030" y1="65359" x2="43030" y2="65359"/>
                          <a14:foregroundMark x1="60000" y1="94771" x2="60000" y2="94771"/>
                          <a14:foregroundMark x1="76667" y1="30065" x2="76667" y2="30065"/>
                          <a14:foregroundMark x1="65152" y1="16993" x2="65152" y2="16993"/>
                          <a14:foregroundMark x1="71515" y1="15686" x2="71515" y2="15686"/>
                          <a14:foregroundMark x1="78788" y1="11765" x2="78788" y2="11765"/>
                          <a14:foregroundMark x1="84848" y1="9804" x2="84848" y2="9804"/>
                          <a14:foregroundMark x1="64848" y1="20915" x2="64848" y2="20915"/>
                          <a14:foregroundMark x1="77879" y1="26797" x2="77879" y2="26797"/>
                          <a14:foregroundMark x1="73636" y1="24837" x2="73636" y2="24837"/>
                          <a14:foregroundMark x1="80303" y1="24837" x2="80303" y2="24837"/>
                          <a14:foregroundMark x1="98182" y1="3268" x2="98182" y2="3268"/>
                          <a14:foregroundMark x1="80303" y1="61438" x2="80303" y2="61438"/>
                          <a14:foregroundMark x1="87576" y1="16993" x2="87576" y2="16993"/>
                          <a14:foregroundMark x1="92121" y1="10458" x2="92121" y2="10458"/>
                          <a14:foregroundMark x1="94545" y1="8497" x2="94545" y2="8497"/>
                          <a14:backgroundMark x1="13636" y1="18954" x2="13636" y2="18954"/>
                          <a14:backgroundMark x1="33333" y1="22222" x2="33333" y2="22222"/>
                          <a14:backgroundMark x1="48182" y1="58170" x2="48182" y2="58170"/>
                          <a14:backgroundMark x1="81818" y1="16993" x2="81818" y2="16993"/>
                          <a14:backgroundMark x1="76667" y1="37255" x2="76667" y2="37255"/>
                          <a14:backgroundMark x1="85455" y1="32026" x2="85455" y2="32026"/>
                          <a14:backgroundMark x1="93939" y1="7190" x2="93939" y2="7190"/>
                          <a14:backgroundMark x1="95455" y1="9150" x2="95455" y2="91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8699" y="6469267"/>
              <a:ext cx="781296" cy="3622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7156A54F-A82D-DD6C-43C7-2347FA05CEC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253" t="41389" r="7922" b="34879"/>
            <a:stretch/>
          </p:blipFill>
          <p:spPr bwMode="auto">
            <a:xfrm>
              <a:off x="9955476" y="6274670"/>
              <a:ext cx="597692" cy="218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65BB18C3-9FE2-37E2-E071-50A7A3B275A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66" t="14418" r="14770" b="18699"/>
            <a:stretch/>
          </p:blipFill>
          <p:spPr bwMode="auto">
            <a:xfrm>
              <a:off x="7499460" y="6366404"/>
              <a:ext cx="612000" cy="205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FD0CA15D-D483-C423-6CA5-AB890AF1CC9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060828" y="6602816"/>
              <a:ext cx="612000" cy="173689"/>
            </a:xfrm>
            <a:prstGeom prst="rect">
              <a:avLst/>
            </a:prstGeom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B4A49342-2C20-663B-E70D-CE3D480E2E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89995" y="6339048"/>
              <a:ext cx="466314" cy="350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0AC874AF-48DE-33E4-3A8A-B90CF477FF9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681" b="64286"/>
            <a:stretch/>
          </p:blipFill>
          <p:spPr bwMode="auto">
            <a:xfrm>
              <a:off x="9857066" y="5991910"/>
              <a:ext cx="1292371" cy="296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19D7589D-41E6-95D1-38B3-0DD7C522222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68" t="67829" r="9129" b="12143"/>
            <a:stretch/>
          </p:blipFill>
          <p:spPr bwMode="auto">
            <a:xfrm>
              <a:off x="10697071" y="6222332"/>
              <a:ext cx="488830" cy="263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96860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Bell Gothic Black</vt:lpstr>
      <vt:lpstr>Calibri</vt:lpstr>
      <vt:lpstr>Calibri Light</vt:lpstr>
      <vt:lpstr>Times New Roman</vt:lpstr>
      <vt:lpstr>Office Theme</vt:lpstr>
      <vt:lpstr>First Slide</vt:lpstr>
      <vt:lpstr>Slides</vt:lpstr>
      <vt:lpstr>Last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Beatriz</dc:creator>
  <cp:lastModifiedBy>Eduardo José Lopes Torres</cp:lastModifiedBy>
  <cp:revision>6</cp:revision>
  <dcterms:created xsi:type="dcterms:W3CDTF">2023-10-18T16:54:00Z</dcterms:created>
  <dcterms:modified xsi:type="dcterms:W3CDTF">2023-10-31T17:22:09Z</dcterms:modified>
</cp:coreProperties>
</file>